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0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412" r:id="rId5"/>
    <p:sldId id="413" r:id="rId6"/>
    <p:sldId id="414" r:id="rId7"/>
    <p:sldId id="415" r:id="rId8"/>
    <p:sldId id="416" r:id="rId9"/>
    <p:sldId id="417" r:id="rId10"/>
    <p:sldId id="418" r:id="rId11"/>
    <p:sldId id="419" r:id="rId12"/>
    <p:sldId id="420" r:id="rId13"/>
    <p:sldId id="421" r:id="rId14"/>
    <p:sldId id="422" r:id="rId15"/>
    <p:sldId id="423" r:id="rId16"/>
    <p:sldId id="424" r:id="rId17"/>
    <p:sldId id="425" r:id="rId18"/>
    <p:sldId id="426" r:id="rId19"/>
    <p:sldId id="427" r:id="rId20"/>
    <p:sldId id="259" r:id="rId21"/>
  </p:sldIdLst>
  <p:sldSz cx="12192000" cy="6858000"/>
  <p:notesSz cx="6805613" cy="9939338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8C3FCE5D-5B13-42D5-84AD-AA87BEBE7B6D}">
          <p14:sldIdLst>
            <p14:sldId id="412"/>
          </p14:sldIdLst>
        </p14:section>
        <p14:section name="Concepts" id="{0BA38315-A254-4A74-8E83-4E6B3D9DC10A}">
          <p14:sldIdLst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</p14:sldIdLst>
        </p14:section>
        <p14:section name="End" id="{EEBC8917-F71F-4A9E-BD9A-5262C2B91E5C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2" orient="horz" pos="4178" userDrawn="1">
          <p15:clr>
            <a:srgbClr val="A4A3A4"/>
          </p15:clr>
        </p15:guide>
        <p15:guide id="7" orient="horz" pos="3997" userDrawn="1">
          <p15:clr>
            <a:srgbClr val="A4A3A4"/>
          </p15:clr>
        </p15:guide>
        <p15:guide id="12" orient="horz" pos="2160" userDrawn="1">
          <p15:clr>
            <a:srgbClr val="A4A3A4"/>
          </p15:clr>
        </p15:guide>
        <p15:guide id="15" pos="38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7D173A4-7D36-6628-055C-01AEB7A91FB3}" name="Mitchell, Alexia (KTMLP)" initials="MA(" userId="S::alexia.mitchell@kantar.com::c49c006f-6766-44ce-978c-7c365abb019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F0B8"/>
    <a:srgbClr val="89FDE2"/>
    <a:srgbClr val="2EEFEF"/>
    <a:srgbClr val="77C9D0"/>
    <a:srgbClr val="FFEF90"/>
    <a:srgbClr val="002333"/>
    <a:srgbClr val="014A52"/>
    <a:srgbClr val="008998"/>
    <a:srgbClr val="5D8F92"/>
    <a:srgbClr val="F8A4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EB6B65-61DB-4216-AABA-97F692022A5B}" v="59" dt="2025-07-02T13:23:04.9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06" autoAdjust="0"/>
    <p:restoredTop sz="93447" autoAdjust="0"/>
  </p:normalViewPr>
  <p:slideViewPr>
    <p:cSldViewPr snapToGrid="0" showGuides="1">
      <p:cViewPr varScale="1">
        <p:scale>
          <a:sx n="92" d="100"/>
          <a:sy n="92" d="100"/>
        </p:scale>
        <p:origin x="114" y="1596"/>
      </p:cViewPr>
      <p:guideLst>
        <p:guide orient="horz" pos="4178"/>
        <p:guide orient="horz" pos="3997"/>
        <p:guide orient="horz" pos="2160"/>
        <p:guide pos="38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0"/>
    </p:cViewPr>
  </p:sorterViewPr>
  <p:notesViewPr>
    <p:cSldViewPr snapToGrid="0" showGuides="1">
      <p:cViewPr varScale="1">
        <p:scale>
          <a:sx n="112" d="100"/>
          <a:sy n="112" d="100"/>
        </p:scale>
        <p:origin x="271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lherme Martins" userId="3225c968-56bc-4bc5-8b5a-3417fdcd79ff" providerId="ADAL" clId="{E9EB6B65-61DB-4216-AABA-97F692022A5B}"/>
    <pc:docChg chg="undo custSel addSld delSld modSld sldOrd addSection delSection modSection">
      <pc:chgData name="Guilherme Martins" userId="3225c968-56bc-4bc5-8b5a-3417fdcd79ff" providerId="ADAL" clId="{E9EB6B65-61DB-4216-AABA-97F692022A5B}" dt="2025-07-02T13:23:04.929" v="770"/>
      <pc:docMkLst>
        <pc:docMk/>
      </pc:docMkLst>
      <pc:sldChg chg="modSp mod">
        <pc:chgData name="Guilherme Martins" userId="3225c968-56bc-4bc5-8b5a-3417fdcd79ff" providerId="ADAL" clId="{E9EB6B65-61DB-4216-AABA-97F692022A5B}" dt="2025-07-02T01:58:31.152" v="767" actId="14100"/>
        <pc:sldMkLst>
          <pc:docMk/>
          <pc:sldMk cId="2995460809" sldId="412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995460809" sldId="412"/>
            <ac:spMk id="5" creationId="{306FFA67-E1CB-B19F-AEB6-1C2A8902AC3F}"/>
          </ac:spMkLst>
        </pc:spChg>
        <pc:spChg chg="mod">
          <ac:chgData name="Guilherme Martins" userId="3225c968-56bc-4bc5-8b5a-3417fdcd79ff" providerId="ADAL" clId="{E9EB6B65-61DB-4216-AABA-97F692022A5B}" dt="2025-07-02T01:58:31.152" v="767" actId="14100"/>
          <ac:spMkLst>
            <pc:docMk/>
            <pc:sldMk cId="2995460809" sldId="412"/>
            <ac:spMk id="10" creationId="{9B9386EA-689E-22B2-2BE8-947F91FDE3C6}"/>
          </ac:spMkLst>
        </pc:spChg>
      </pc:sldChg>
      <pc:sldChg chg="add del setBg">
        <pc:chgData name="Guilherme Martins" userId="3225c968-56bc-4bc5-8b5a-3417fdcd79ff" providerId="ADAL" clId="{E9EB6B65-61DB-4216-AABA-97F692022A5B}" dt="2025-07-01T23:07:24.325" v="3"/>
        <pc:sldMkLst>
          <pc:docMk/>
          <pc:sldMk cId="606492566" sldId="413"/>
        </pc:sldMkLst>
      </pc:sldChg>
      <pc:sldChg chg="addSp delSp modSp new mod">
        <pc:chgData name="Guilherme Martins" userId="3225c968-56bc-4bc5-8b5a-3417fdcd79ff" providerId="ADAL" clId="{E9EB6B65-61DB-4216-AABA-97F692022A5B}" dt="2025-07-02T00:09:17.167" v="590" actId="313"/>
        <pc:sldMkLst>
          <pc:docMk/>
          <pc:sldMk cId="871791165" sldId="413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871791165" sldId="413"/>
            <ac:spMk id="2" creationId="{EA442262-29AD-BA2D-E9C2-F66F77F53A11}"/>
          </ac:spMkLst>
        </pc:spChg>
        <pc:spChg chg="del">
          <ac:chgData name="Guilherme Martins" userId="3225c968-56bc-4bc5-8b5a-3417fdcd79ff" providerId="ADAL" clId="{E9EB6B65-61DB-4216-AABA-97F692022A5B}" dt="2025-07-01T23:07:59.654" v="8" actId="478"/>
          <ac:spMkLst>
            <pc:docMk/>
            <pc:sldMk cId="871791165" sldId="413"/>
            <ac:spMk id="3" creationId="{4C6CDE91-24CA-CCD5-895F-684615485170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871791165" sldId="413"/>
            <ac:spMk id="4" creationId="{932F71C6-5C1D-473C-22A0-261A016551A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871791165" sldId="413"/>
            <ac:spMk id="5" creationId="{AD278076-07E4-215D-C24D-C6B794BC6A0A}"/>
          </ac:spMkLst>
        </pc:spChg>
        <pc:spChg chg="add mod">
          <ac:chgData name="Guilherme Martins" userId="3225c968-56bc-4bc5-8b5a-3417fdcd79ff" providerId="ADAL" clId="{E9EB6B65-61DB-4216-AABA-97F692022A5B}" dt="2025-07-02T00:09:17.167" v="590" actId="313"/>
          <ac:spMkLst>
            <pc:docMk/>
            <pc:sldMk cId="871791165" sldId="413"/>
            <ac:spMk id="6" creationId="{83728C66-BBF9-3047-6C39-30A0A442C370}"/>
          </ac:spMkLst>
        </pc:spChg>
      </pc:sldChg>
      <pc:sldChg chg="addSp delSp modSp add mod">
        <pc:chgData name="Guilherme Martins" userId="3225c968-56bc-4bc5-8b5a-3417fdcd79ff" providerId="ADAL" clId="{E9EB6B65-61DB-4216-AABA-97F692022A5B}" dt="2025-07-02T00:10:32.350" v="599" actId="20577"/>
        <pc:sldMkLst>
          <pc:docMk/>
          <pc:sldMk cId="3494467256" sldId="414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2" creationId="{FB9A900A-A173-9E1E-F84F-09E2CCB34C22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3" creationId="{88E89576-245B-5261-0318-79A269BCD87D}"/>
          </ac:spMkLst>
        </pc:spChg>
        <pc:spChg chg="del">
          <ac:chgData name="Guilherme Martins" userId="3225c968-56bc-4bc5-8b5a-3417fdcd79ff" providerId="ADAL" clId="{E9EB6B65-61DB-4216-AABA-97F692022A5B}" dt="2025-07-01T23:08:19.085" v="15" actId="478"/>
          <ac:spMkLst>
            <pc:docMk/>
            <pc:sldMk cId="3494467256" sldId="414"/>
            <ac:spMk id="4" creationId="{2BE585EC-4C86-3462-BB5A-C3C152A5B48C}"/>
          </ac:spMkLst>
        </pc:spChg>
        <pc:spChg chg="del">
          <ac:chgData name="Guilherme Martins" userId="3225c968-56bc-4bc5-8b5a-3417fdcd79ff" providerId="ADAL" clId="{E9EB6B65-61DB-4216-AABA-97F692022A5B}" dt="2025-07-01T23:08:17.728" v="14" actId="478"/>
          <ac:spMkLst>
            <pc:docMk/>
            <pc:sldMk cId="3494467256" sldId="414"/>
            <ac:spMk id="5" creationId="{B3B6E036-BFD3-5689-19E4-2509260D98C2}"/>
          </ac:spMkLst>
        </pc:spChg>
        <pc:spChg chg="del">
          <ac:chgData name="Guilherme Martins" userId="3225c968-56bc-4bc5-8b5a-3417fdcd79ff" providerId="ADAL" clId="{E9EB6B65-61DB-4216-AABA-97F692022A5B}" dt="2025-07-01T23:08:16.249" v="13" actId="478"/>
          <ac:spMkLst>
            <pc:docMk/>
            <pc:sldMk cId="3494467256" sldId="414"/>
            <ac:spMk id="6" creationId="{FAF518BF-561D-A5B7-C9F8-C9A4FCF9F383}"/>
          </ac:spMkLst>
        </pc:spChg>
        <pc:spChg chg="add mod">
          <ac:chgData name="Guilherme Martins" userId="3225c968-56bc-4bc5-8b5a-3417fdcd79ff" providerId="ADAL" clId="{E9EB6B65-61DB-4216-AABA-97F692022A5B}" dt="2025-07-02T00:10:32.350" v="599" actId="20577"/>
          <ac:spMkLst>
            <pc:docMk/>
            <pc:sldMk cId="3494467256" sldId="414"/>
            <ac:spMk id="7" creationId="{28DC4A99-00B8-2391-7FBB-8A964FD5BDE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8" creationId="{A05990E3-3E32-8FA4-64A3-29C6DC3351C7}"/>
          </ac:spMkLst>
        </pc:spChg>
        <pc:spChg chg="add mod">
          <ac:chgData name="Guilherme Martins" userId="3225c968-56bc-4bc5-8b5a-3417fdcd79ff" providerId="ADAL" clId="{E9EB6B65-61DB-4216-AABA-97F692022A5B}" dt="2025-07-01T23:17:48.948" v="48"/>
          <ac:spMkLst>
            <pc:docMk/>
            <pc:sldMk cId="3494467256" sldId="414"/>
            <ac:spMk id="10" creationId="{DCE52D0F-680C-66D2-DAFE-D1BD68476360}"/>
          </ac:spMkLst>
        </pc:spChg>
        <pc:spChg chg="add mod">
          <ac:chgData name="Guilherme Martins" userId="3225c968-56bc-4bc5-8b5a-3417fdcd79ff" providerId="ADAL" clId="{E9EB6B65-61DB-4216-AABA-97F692022A5B}" dt="2025-07-01T23:17:48.948" v="48"/>
          <ac:spMkLst>
            <pc:docMk/>
            <pc:sldMk cId="3494467256" sldId="414"/>
            <ac:spMk id="11" creationId="{0739293D-9D79-3B04-0DA4-D428F526804B}"/>
          </ac:spMkLst>
        </pc:spChg>
        <pc:spChg chg="add del mod">
          <ac:chgData name="Guilherme Martins" userId="3225c968-56bc-4bc5-8b5a-3417fdcd79ff" providerId="ADAL" clId="{E9EB6B65-61DB-4216-AABA-97F692022A5B}" dt="2025-07-01T23:18:01.339" v="52" actId="478"/>
          <ac:spMkLst>
            <pc:docMk/>
            <pc:sldMk cId="3494467256" sldId="414"/>
            <ac:spMk id="12" creationId="{EF824758-BD80-B859-4790-7DF5DE004449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4" creationId="{978AD79B-4208-3575-4BFA-9287384C292E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5" creationId="{A7F30DF8-8B8D-FA49-8620-8450EBEAD206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6" creationId="{3750B5E6-307C-8BEA-2F78-4428B36C35CA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8" creationId="{8A20A9E9-C287-9E94-BE3F-E67294777591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9" creationId="{4386FE9D-02A7-53EA-78AC-B23A90330F55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20" creationId="{4876479F-C6A5-A9EE-FB3A-B5FBAF6D09E3}"/>
          </ac:spMkLst>
        </pc:spChg>
        <pc:spChg chg="add del mod">
          <ac:chgData name="Guilherme Martins" userId="3225c968-56bc-4bc5-8b5a-3417fdcd79ff" providerId="ADAL" clId="{E9EB6B65-61DB-4216-AABA-97F692022A5B}" dt="2025-07-01T23:18:48.187" v="63" actId="478"/>
          <ac:spMkLst>
            <pc:docMk/>
            <pc:sldMk cId="3494467256" sldId="414"/>
            <ac:spMk id="21" creationId="{874336E7-0C18-3BA7-7211-6FB0C6D4A88C}"/>
          </ac:spMkLst>
        </pc:spChg>
        <pc:grpChg chg="add del mod">
          <ac:chgData name="Guilherme Martins" userId="3225c968-56bc-4bc5-8b5a-3417fdcd79ff" providerId="ADAL" clId="{E9EB6B65-61DB-4216-AABA-97F692022A5B}" dt="2025-07-01T23:18:01.918" v="53" actId="478"/>
          <ac:grpSpMkLst>
            <pc:docMk/>
            <pc:sldMk cId="3494467256" sldId="414"/>
            <ac:grpSpMk id="9" creationId="{C3306B3F-A40C-CB77-E6E6-AAFEF83FB91D}"/>
          </ac:grpSpMkLst>
        </pc:grpChg>
        <pc:grpChg chg="add mod">
          <ac:chgData name="Guilherme Martins" userId="3225c968-56bc-4bc5-8b5a-3417fdcd79ff" providerId="ADAL" clId="{E9EB6B65-61DB-4216-AABA-97F692022A5B}" dt="2025-07-01T23:34:01.574" v="187" actId="1076"/>
          <ac:grpSpMkLst>
            <pc:docMk/>
            <pc:sldMk cId="3494467256" sldId="414"/>
            <ac:grpSpMk id="13" creationId="{D8D3B080-0CE7-A7EB-181F-233E5CD63FD9}"/>
          </ac:grpSpMkLst>
        </pc:grpChg>
        <pc:grpChg chg="add mod">
          <ac:chgData name="Guilherme Martins" userId="3225c968-56bc-4bc5-8b5a-3417fdcd79ff" providerId="ADAL" clId="{E9EB6B65-61DB-4216-AABA-97F692022A5B}" dt="2025-07-01T23:34:01.574" v="187" actId="1076"/>
          <ac:grpSpMkLst>
            <pc:docMk/>
            <pc:sldMk cId="3494467256" sldId="414"/>
            <ac:grpSpMk id="17" creationId="{8A4534C3-27C3-62B3-1237-DA0A8D34C54B}"/>
          </ac:grpSpMkLst>
        </pc:grpChg>
      </pc:sldChg>
      <pc:sldChg chg="addSp delSp modSp add mod">
        <pc:chgData name="Guilherme Martins" userId="3225c968-56bc-4bc5-8b5a-3417fdcd79ff" providerId="ADAL" clId="{E9EB6B65-61DB-4216-AABA-97F692022A5B}" dt="2025-07-02T00:25:00.500" v="630" actId="115"/>
        <pc:sldMkLst>
          <pc:docMk/>
          <pc:sldMk cId="10023627" sldId="415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2" creationId="{75B847EC-622F-33A6-7B6B-E97135EF6BFB}"/>
          </ac:spMkLst>
        </pc:spChg>
        <pc:spChg chg="del">
          <ac:chgData name="Guilherme Martins" userId="3225c968-56bc-4bc5-8b5a-3417fdcd79ff" providerId="ADAL" clId="{E9EB6B65-61DB-4216-AABA-97F692022A5B}" dt="2025-07-01T23:19:28.140" v="90" actId="478"/>
          <ac:spMkLst>
            <pc:docMk/>
            <pc:sldMk cId="10023627" sldId="415"/>
            <ac:spMk id="3" creationId="{242C16B5-CD98-62F6-6774-F22B5444B39F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4" creationId="{4C9A6680-243D-21CB-D48C-DAA35D705D1B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5" creationId="{BCB57F0E-7F25-2F44-751F-603B09507E8B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6" creationId="{CA636E05-5733-A971-9780-C848DB3F6AF2}"/>
          </ac:spMkLst>
        </pc:spChg>
        <pc:spChg chg="del">
          <ac:chgData name="Guilherme Martins" userId="3225c968-56bc-4bc5-8b5a-3417fdcd79ff" providerId="ADAL" clId="{E9EB6B65-61DB-4216-AABA-97F692022A5B}" dt="2025-07-01T23:19:26.333" v="89" actId="478"/>
          <ac:spMkLst>
            <pc:docMk/>
            <pc:sldMk cId="10023627" sldId="415"/>
            <ac:spMk id="7" creationId="{D44EC7AF-E397-BC84-FD86-63A22890BD27}"/>
          </ac:spMkLst>
        </pc:spChg>
        <pc:spChg chg="del">
          <ac:chgData name="Guilherme Martins" userId="3225c968-56bc-4bc5-8b5a-3417fdcd79ff" providerId="ADAL" clId="{E9EB6B65-61DB-4216-AABA-97F692022A5B}" dt="2025-07-01T23:18:58.493" v="65" actId="478"/>
          <ac:spMkLst>
            <pc:docMk/>
            <pc:sldMk cId="10023627" sldId="415"/>
            <ac:spMk id="8" creationId="{6C83B4E0-C587-27FE-2C79-F20EA1E0E4EE}"/>
          </ac:spMkLst>
        </pc:spChg>
        <pc:spChg chg="add mod">
          <ac:chgData name="Guilherme Martins" userId="3225c968-56bc-4bc5-8b5a-3417fdcd79ff" providerId="ADAL" clId="{E9EB6B65-61DB-4216-AABA-97F692022A5B}" dt="2025-07-02T00:25:00.500" v="630" actId="115"/>
          <ac:spMkLst>
            <pc:docMk/>
            <pc:sldMk cId="10023627" sldId="415"/>
            <ac:spMk id="9" creationId="{0FE7F32B-143D-DFB3-F8D4-A3CE2D607B29}"/>
          </ac:spMkLst>
        </pc:spChg>
        <pc:spChg chg="del">
          <ac:chgData name="Guilherme Martins" userId="3225c968-56bc-4bc5-8b5a-3417fdcd79ff" providerId="ADAL" clId="{E9EB6B65-61DB-4216-AABA-97F692022A5B}" dt="2025-07-01T23:19:03.716" v="70" actId="478"/>
          <ac:spMkLst>
            <pc:docMk/>
            <pc:sldMk cId="10023627" sldId="415"/>
            <ac:spMk id="16" creationId="{5F296F97-571E-9CC7-C0CA-E7BA1913167B}"/>
          </ac:spMkLst>
        </pc:spChg>
        <pc:spChg chg="mod">
          <ac:chgData name="Guilherme Martins" userId="3225c968-56bc-4bc5-8b5a-3417fdcd79ff" providerId="ADAL" clId="{E9EB6B65-61DB-4216-AABA-97F692022A5B}" dt="2025-07-01T23:19:01.607" v="67" actId="6549"/>
          <ac:spMkLst>
            <pc:docMk/>
            <pc:sldMk cId="10023627" sldId="415"/>
            <ac:spMk id="19" creationId="{B16D9DE4-250A-D2FA-B64D-B05CD89120A7}"/>
          </ac:spMkLst>
        </pc:spChg>
        <pc:spChg chg="del">
          <ac:chgData name="Guilherme Martins" userId="3225c968-56bc-4bc5-8b5a-3417fdcd79ff" providerId="ADAL" clId="{E9EB6B65-61DB-4216-AABA-97F692022A5B}" dt="2025-07-01T23:19:03.115" v="69" actId="478"/>
          <ac:spMkLst>
            <pc:docMk/>
            <pc:sldMk cId="10023627" sldId="415"/>
            <ac:spMk id="20" creationId="{2514141F-DF2B-C7CC-9F3B-FBA9540C1B4E}"/>
          </ac:spMkLst>
        </pc:spChg>
        <pc:grpChg chg="del">
          <ac:chgData name="Guilherme Martins" userId="3225c968-56bc-4bc5-8b5a-3417fdcd79ff" providerId="ADAL" clId="{E9EB6B65-61DB-4216-AABA-97F692022A5B}" dt="2025-07-01T23:19:00.570" v="66" actId="478"/>
          <ac:grpSpMkLst>
            <pc:docMk/>
            <pc:sldMk cId="10023627" sldId="415"/>
            <ac:grpSpMk id="13" creationId="{F961632F-D483-29B7-891C-45DB57408E68}"/>
          </ac:grpSpMkLst>
        </pc:grpChg>
        <pc:grpChg chg="del">
          <ac:chgData name="Guilherme Martins" userId="3225c968-56bc-4bc5-8b5a-3417fdcd79ff" providerId="ADAL" clId="{E9EB6B65-61DB-4216-AABA-97F692022A5B}" dt="2025-07-01T23:19:02.075" v="68" actId="478"/>
          <ac:grpSpMkLst>
            <pc:docMk/>
            <pc:sldMk cId="10023627" sldId="415"/>
            <ac:grpSpMk id="17" creationId="{6E348D26-DE6E-2663-24F9-9B4A42429265}"/>
          </ac:grpSpMkLst>
        </pc:grpChg>
        <pc:picChg chg="add mod">
          <ac:chgData name="Guilherme Martins" userId="3225c968-56bc-4bc5-8b5a-3417fdcd79ff" providerId="ADAL" clId="{E9EB6B65-61DB-4216-AABA-97F692022A5B}" dt="2025-07-01T23:21:02.835" v="106" actId="1076"/>
          <ac:picMkLst>
            <pc:docMk/>
            <pc:sldMk cId="10023627" sldId="415"/>
            <ac:picMk id="11" creationId="{9C9C2FD5-53D0-9851-04FB-701718304B68}"/>
          </ac:picMkLst>
        </pc:picChg>
      </pc:sldChg>
      <pc:sldChg chg="addSp delSp modSp add mod modTransition modAnim">
        <pc:chgData name="Guilherme Martins" userId="3225c968-56bc-4bc5-8b5a-3417fdcd79ff" providerId="ADAL" clId="{E9EB6B65-61DB-4216-AABA-97F692022A5B}" dt="2025-07-02T00:38:27.582" v="648" actId="1076"/>
        <pc:sldMkLst>
          <pc:docMk/>
          <pc:sldMk cId="1909823056" sldId="416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" creationId="{3D644816-7D38-2D37-2392-1E2E614ABC42}"/>
          </ac:spMkLst>
        </pc:spChg>
        <pc:spChg chg="add mod">
          <ac:chgData name="Guilherme Martins" userId="3225c968-56bc-4bc5-8b5a-3417fdcd79ff" providerId="ADAL" clId="{E9EB6B65-61DB-4216-AABA-97F692022A5B}" dt="2025-07-02T00:27:07.713" v="641" actId="14100"/>
          <ac:spMkLst>
            <pc:docMk/>
            <pc:sldMk cId="1909823056" sldId="416"/>
            <ac:spMk id="3" creationId="{E72E244B-12B9-388B-2C1E-108484C6B772}"/>
          </ac:spMkLst>
        </pc:spChg>
        <pc:spChg chg="del mod">
          <ac:chgData name="Guilherme Martins" userId="3225c968-56bc-4bc5-8b5a-3417fdcd79ff" providerId="ADAL" clId="{E9EB6B65-61DB-4216-AABA-97F692022A5B}" dt="2025-07-01T23:21:22.643" v="114" actId="478"/>
          <ac:spMkLst>
            <pc:docMk/>
            <pc:sldMk cId="1909823056" sldId="416"/>
            <ac:spMk id="4" creationId="{40B422D5-4653-0711-B761-7C205A58C289}"/>
          </ac:spMkLst>
        </pc:spChg>
        <pc:spChg chg="del mod">
          <ac:chgData name="Guilherme Martins" userId="3225c968-56bc-4bc5-8b5a-3417fdcd79ff" providerId="ADAL" clId="{E9EB6B65-61DB-4216-AABA-97F692022A5B}" dt="2025-07-01T23:21:21.438" v="112" actId="478"/>
          <ac:spMkLst>
            <pc:docMk/>
            <pc:sldMk cId="1909823056" sldId="416"/>
            <ac:spMk id="5" creationId="{C5A9E4DB-B697-5B57-207C-E4C1B6BE84B2}"/>
          </ac:spMkLst>
        </pc:spChg>
        <pc:spChg chg="del">
          <ac:chgData name="Guilherme Martins" userId="3225c968-56bc-4bc5-8b5a-3417fdcd79ff" providerId="ADAL" clId="{E9EB6B65-61DB-4216-AABA-97F692022A5B}" dt="2025-07-01T23:21:18.684" v="109" actId="478"/>
          <ac:spMkLst>
            <pc:docMk/>
            <pc:sldMk cId="1909823056" sldId="416"/>
            <ac:spMk id="6" creationId="{CC921845-AFC7-06F6-48DF-4555D1B668BF}"/>
          </ac:spMkLst>
        </pc:spChg>
        <pc:spChg chg="add mod">
          <ac:chgData name="Guilherme Martins" userId="3225c968-56bc-4bc5-8b5a-3417fdcd79ff" providerId="ADAL" clId="{E9EB6B65-61DB-4216-AABA-97F692022A5B}" dt="2025-07-02T00:28:54.977" v="646" actId="20577"/>
          <ac:spMkLst>
            <pc:docMk/>
            <pc:sldMk cId="1909823056" sldId="416"/>
            <ac:spMk id="7" creationId="{7AF4C686-F8F3-B0E0-B6D5-49F1D091BE43}"/>
          </ac:spMkLst>
        </pc:spChg>
        <pc:spChg chg="del">
          <ac:chgData name="Guilherme Martins" userId="3225c968-56bc-4bc5-8b5a-3417fdcd79ff" providerId="ADAL" clId="{E9EB6B65-61DB-4216-AABA-97F692022A5B}" dt="2025-07-01T23:21:17.673" v="108" actId="478"/>
          <ac:spMkLst>
            <pc:docMk/>
            <pc:sldMk cId="1909823056" sldId="416"/>
            <ac:spMk id="9" creationId="{EB2D7BEF-5418-AE3C-2B88-947EF490AD3A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10" creationId="{1B63B86A-1052-76B0-47C0-558B39317BDD}"/>
          </ac:spMkLst>
        </pc:spChg>
        <pc:spChg chg="add mod">
          <ac:chgData name="Guilherme Martins" userId="3225c968-56bc-4bc5-8b5a-3417fdcd79ff" providerId="ADAL" clId="{E9EB6B65-61DB-4216-AABA-97F692022A5B}" dt="2025-07-02T00:28:30.037" v="645" actId="20577"/>
          <ac:spMkLst>
            <pc:docMk/>
            <pc:sldMk cId="1909823056" sldId="416"/>
            <ac:spMk id="12" creationId="{44E12375-5A5F-FFCA-9F69-89C3BF9BBD77}"/>
          </ac:spMkLst>
        </pc:spChg>
        <pc:spChg chg="add del mod topLvl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15" creationId="{1C3D3803-ACA8-47F5-25BF-021B001249D9}"/>
          </ac:spMkLst>
        </pc:spChg>
        <pc:spChg chg="mod">
          <ac:chgData name="Guilherme Martins" userId="3225c968-56bc-4bc5-8b5a-3417fdcd79ff" providerId="ADAL" clId="{E9EB6B65-61DB-4216-AABA-97F692022A5B}" dt="2025-07-01T23:23:30.066" v="126" actId="478"/>
          <ac:spMkLst>
            <pc:docMk/>
            <pc:sldMk cId="1909823056" sldId="416"/>
            <ac:spMk id="18" creationId="{7F272577-02C1-F824-330D-2C50E1B5BDD6}"/>
          </ac:spMkLst>
        </pc:spChg>
        <pc:spChg chg="add del mod topLvl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3" creationId="{63DEC7FB-A0B1-4632-9CB0-5E3A9C4F2F36}"/>
          </ac:spMkLst>
        </pc:spChg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5" creationId="{A64F34E0-0081-5E72-2ACE-8582FCDD4E1C}"/>
          </ac:spMkLst>
        </pc:spChg>
        <pc:spChg chg="add del mod topLvl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7" creationId="{CA2AD092-E9B8-9ED0-FC6D-5C1ED0067484}"/>
          </ac:spMkLst>
        </pc:spChg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30" creationId="{6859F9C4-BAD6-0ADE-BEEB-ECCBD05D2B2E}"/>
          </ac:spMkLst>
        </pc:spChg>
        <pc:grpChg chg="add del mod">
          <ac:chgData name="Guilherme Martins" userId="3225c968-56bc-4bc5-8b5a-3417fdcd79ff" providerId="ADAL" clId="{E9EB6B65-61DB-4216-AABA-97F692022A5B}" dt="2025-07-01T23:33:16.795" v="184" actId="478"/>
          <ac:grpSpMkLst>
            <pc:docMk/>
            <pc:sldMk cId="1909823056" sldId="416"/>
            <ac:grpSpMk id="14" creationId="{94CE32FE-1220-DA29-6011-D00A4671FC1C}"/>
          </ac:grpSpMkLst>
        </pc:grpChg>
        <pc:grpChg chg="mod topLvl">
          <ac:chgData name="Guilherme Martins" userId="3225c968-56bc-4bc5-8b5a-3417fdcd79ff" providerId="ADAL" clId="{E9EB6B65-61DB-4216-AABA-97F692022A5B}" dt="2025-07-01T23:33:16.795" v="184" actId="478"/>
          <ac:grpSpMkLst>
            <pc:docMk/>
            <pc:sldMk cId="1909823056" sldId="416"/>
            <ac:grpSpMk id="16" creationId="{70338E25-521B-3F2E-6078-1BDB15BB38EB}"/>
          </ac:grpSpMkLst>
        </pc:grpChg>
        <pc:grpChg chg="add del mod">
          <ac:chgData name="Guilherme Martins" userId="3225c968-56bc-4bc5-8b5a-3417fdcd79ff" providerId="ADAL" clId="{E9EB6B65-61DB-4216-AABA-97F692022A5B}" dt="2025-07-01T23:33:16.371" v="183" actId="478"/>
          <ac:grpSpMkLst>
            <pc:docMk/>
            <pc:sldMk cId="1909823056" sldId="416"/>
            <ac:grpSpMk id="20" creationId="{F879BA72-4D24-F998-1FE3-1A7C6930640C}"/>
          </ac:grpSpMkLst>
        </pc:grpChg>
        <pc:grpChg chg="mod topLvl">
          <ac:chgData name="Guilherme Martins" userId="3225c968-56bc-4bc5-8b5a-3417fdcd79ff" providerId="ADAL" clId="{E9EB6B65-61DB-4216-AABA-97F692022A5B}" dt="2025-07-01T23:33:16.371" v="183" actId="478"/>
          <ac:grpSpMkLst>
            <pc:docMk/>
            <pc:sldMk cId="1909823056" sldId="416"/>
            <ac:grpSpMk id="21" creationId="{9CFE2538-D552-5228-24A9-76A831A08DAE}"/>
          </ac:grpSpMkLst>
        </pc:grpChg>
        <pc:grpChg chg="add del mod">
          <ac:chgData name="Guilherme Martins" userId="3225c968-56bc-4bc5-8b5a-3417fdcd79ff" providerId="ADAL" clId="{E9EB6B65-61DB-4216-AABA-97F692022A5B}" dt="2025-07-01T23:33:16.065" v="182" actId="478"/>
          <ac:grpSpMkLst>
            <pc:docMk/>
            <pc:sldMk cId="1909823056" sldId="416"/>
            <ac:grpSpMk id="26" creationId="{4E4D7265-827C-4E15-0F28-2E2C59334D8C}"/>
          </ac:grpSpMkLst>
        </pc:grpChg>
        <pc:grpChg chg="mod topLvl">
          <ac:chgData name="Guilherme Martins" userId="3225c968-56bc-4bc5-8b5a-3417fdcd79ff" providerId="ADAL" clId="{E9EB6B65-61DB-4216-AABA-97F692022A5B}" dt="2025-07-01T23:33:16.065" v="182" actId="478"/>
          <ac:grpSpMkLst>
            <pc:docMk/>
            <pc:sldMk cId="1909823056" sldId="416"/>
            <ac:grpSpMk id="28" creationId="{2C7BEB4C-51AA-ABA2-8AC6-7B9C8550C81B}"/>
          </ac:grpSpMkLst>
        </pc:grpChg>
        <pc:picChg chg="add mod">
          <ac:chgData name="Guilherme Martins" userId="3225c968-56bc-4bc5-8b5a-3417fdcd79ff" providerId="ADAL" clId="{E9EB6B65-61DB-4216-AABA-97F692022A5B}" dt="2025-07-02T00:38:27.582" v="648" actId="1076"/>
          <ac:picMkLst>
            <pc:docMk/>
            <pc:sldMk cId="1909823056" sldId="416"/>
            <ac:picMk id="8" creationId="{F570EC57-2506-16AC-4745-0115E53EF909}"/>
          </ac:picMkLst>
        </pc:picChg>
        <pc:picChg chg="del">
          <ac:chgData name="Guilherme Martins" userId="3225c968-56bc-4bc5-8b5a-3417fdcd79ff" providerId="ADAL" clId="{E9EB6B65-61DB-4216-AABA-97F692022A5B}" dt="2025-07-01T23:21:19.245" v="110" actId="478"/>
          <ac:picMkLst>
            <pc:docMk/>
            <pc:sldMk cId="1909823056" sldId="416"/>
            <ac:picMk id="11" creationId="{7D9FF20F-6C6B-F0ED-FC50-4A901A6A6270}"/>
          </ac:picMkLst>
        </pc:picChg>
        <pc:picChg chg="add mod ord">
          <ac:chgData name="Guilherme Martins" userId="3225c968-56bc-4bc5-8b5a-3417fdcd79ff" providerId="ADAL" clId="{E9EB6B65-61DB-4216-AABA-97F692022A5B}" dt="2025-07-01T23:31:53.993" v="172" actId="167"/>
          <ac:picMkLst>
            <pc:docMk/>
            <pc:sldMk cId="1909823056" sldId="416"/>
            <ac:picMk id="13" creationId="{C0AEDF47-6308-6499-682C-4B607C8A575E}"/>
          </ac:picMkLst>
        </pc:picChg>
        <pc:picChg chg="del mod">
          <ac:chgData name="Guilherme Martins" userId="3225c968-56bc-4bc5-8b5a-3417fdcd79ff" providerId="ADAL" clId="{E9EB6B65-61DB-4216-AABA-97F692022A5B}" dt="2025-07-01T23:23:30.066" v="126" actId="478"/>
          <ac:picMkLst>
            <pc:docMk/>
            <pc:sldMk cId="1909823056" sldId="416"/>
            <ac:picMk id="17" creationId="{2E220D5A-EBDF-A106-0B63-3E8DB7D8C6CC}"/>
          </ac:picMkLst>
        </pc:picChg>
        <pc:picChg chg="del mod">
          <ac:chgData name="Guilherme Martins" userId="3225c968-56bc-4bc5-8b5a-3417fdcd79ff" providerId="ADAL" clId="{E9EB6B65-61DB-4216-AABA-97F692022A5B}" dt="2025-07-01T23:24:01.691" v="133" actId="478"/>
          <ac:picMkLst>
            <pc:docMk/>
            <pc:sldMk cId="1909823056" sldId="416"/>
            <ac:picMk id="22" creationId="{386F1D5E-B530-5112-5F11-2E67FF09F92D}"/>
          </ac:picMkLst>
        </pc:picChg>
        <pc:picChg chg="del mod">
          <ac:chgData name="Guilherme Martins" userId="3225c968-56bc-4bc5-8b5a-3417fdcd79ff" providerId="ADAL" clId="{E9EB6B65-61DB-4216-AABA-97F692022A5B}" dt="2025-07-01T23:24:20.244" v="138" actId="478"/>
          <ac:picMkLst>
            <pc:docMk/>
            <pc:sldMk cId="1909823056" sldId="416"/>
            <ac:picMk id="29" creationId="{1D7CCF22-0FAE-E468-200B-02C44E47C522}"/>
          </ac:picMkLst>
        </pc:picChg>
        <pc:picChg chg="add mod">
          <ac:chgData name="Guilherme Martins" userId="3225c968-56bc-4bc5-8b5a-3417fdcd79ff" providerId="ADAL" clId="{E9EB6B65-61DB-4216-AABA-97F692022A5B}" dt="2025-07-01T23:27:15.736" v="158" actId="1076"/>
          <ac:picMkLst>
            <pc:docMk/>
            <pc:sldMk cId="1909823056" sldId="416"/>
            <ac:picMk id="34" creationId="{64EDA512-A95E-E041-3FDD-4C8AC731F9DB}"/>
          </ac:picMkLst>
        </pc:picChg>
        <pc:picChg chg="add mod">
          <ac:chgData name="Guilherme Martins" userId="3225c968-56bc-4bc5-8b5a-3417fdcd79ff" providerId="ADAL" clId="{E9EB6B65-61DB-4216-AABA-97F692022A5B}" dt="2025-07-01T23:30:11.574" v="160" actId="1076"/>
          <ac:picMkLst>
            <pc:docMk/>
            <pc:sldMk cId="1909823056" sldId="416"/>
            <ac:picMk id="35" creationId="{F4CD8970-EECA-95A1-F126-B9DE8B58E366}"/>
          </ac:picMkLst>
        </pc:picChg>
        <pc:picChg chg="add mod">
          <ac:chgData name="Guilherme Martins" userId="3225c968-56bc-4bc5-8b5a-3417fdcd79ff" providerId="ADAL" clId="{E9EB6B65-61DB-4216-AABA-97F692022A5B}" dt="2025-07-01T23:31:24.082" v="166" actId="1076"/>
          <ac:picMkLst>
            <pc:docMk/>
            <pc:sldMk cId="1909823056" sldId="416"/>
            <ac:picMk id="37" creationId="{17967026-97E5-9928-2250-6BCBB3D09767}"/>
          </ac:picMkLst>
        </pc:picChg>
        <pc:cxnChg chg="mod">
          <ac:chgData name="Guilherme Martins" userId="3225c968-56bc-4bc5-8b5a-3417fdcd79ff" providerId="ADAL" clId="{E9EB6B65-61DB-4216-AABA-97F692022A5B}" dt="2025-07-01T23:25:27.688" v="152" actId="14100"/>
          <ac:cxnSpMkLst>
            <pc:docMk/>
            <pc:sldMk cId="1909823056" sldId="416"/>
            <ac:cxnSpMk id="19" creationId="{10479E59-8B52-0C93-BD11-DF7E1B9ED610}"/>
          </ac:cxnSpMkLst>
        </pc:cxnChg>
        <pc:cxnChg chg="mod">
          <ac:chgData name="Guilherme Martins" userId="3225c968-56bc-4bc5-8b5a-3417fdcd79ff" providerId="ADAL" clId="{E9EB6B65-61DB-4216-AABA-97F692022A5B}" dt="2025-07-01T23:24:01.691" v="133" actId="478"/>
          <ac:cxnSpMkLst>
            <pc:docMk/>
            <pc:sldMk cId="1909823056" sldId="416"/>
            <ac:cxnSpMk id="24" creationId="{833BEE9D-FAA5-0BBC-0A11-E1C0CF206AA3}"/>
          </ac:cxnSpMkLst>
        </pc:cxnChg>
        <pc:cxnChg chg="mod">
          <ac:chgData name="Guilherme Martins" userId="3225c968-56bc-4bc5-8b5a-3417fdcd79ff" providerId="ADAL" clId="{E9EB6B65-61DB-4216-AABA-97F692022A5B}" dt="2025-07-01T23:24:20.244" v="138" actId="478"/>
          <ac:cxnSpMkLst>
            <pc:docMk/>
            <pc:sldMk cId="1909823056" sldId="416"/>
            <ac:cxnSpMk id="31" creationId="{560349A8-03E3-76CC-8589-872DAAEC3A9E}"/>
          </ac:cxnSpMkLst>
        </pc:cxnChg>
      </pc:sldChg>
      <pc:sldChg chg="addSp delSp modSp add mod ord">
        <pc:chgData name="Guilherme Martins" userId="3225c968-56bc-4bc5-8b5a-3417fdcd79ff" providerId="ADAL" clId="{E9EB6B65-61DB-4216-AABA-97F692022A5B}" dt="2025-07-02T13:23:04.929" v="770"/>
        <pc:sldMkLst>
          <pc:docMk/>
          <pc:sldMk cId="2622965382" sldId="417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2" creationId="{4C97F2BA-E9BC-B10A-6EEE-103ACDB3F02F}"/>
          </ac:spMkLst>
        </pc:spChg>
        <pc:spChg chg="del">
          <ac:chgData name="Guilherme Martins" userId="3225c968-56bc-4bc5-8b5a-3417fdcd79ff" providerId="ADAL" clId="{E9EB6B65-61DB-4216-AABA-97F692022A5B}" dt="2025-07-01T23:34:54.283" v="203" actId="478"/>
          <ac:spMkLst>
            <pc:docMk/>
            <pc:sldMk cId="2622965382" sldId="417"/>
            <ac:spMk id="3" creationId="{7EDB436E-64D8-DD22-7B07-606B662E0598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4" creationId="{2C034298-6E91-850A-418E-7EB03FE6AA4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5" creationId="{C817A5C0-ED45-B51F-9DB6-B8DF25710E19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6" creationId="{D313C710-CF8B-09A8-1EE1-DB532DB7F7DC}"/>
          </ac:spMkLst>
        </pc:spChg>
        <pc:spChg chg="del">
          <ac:chgData name="Guilherme Martins" userId="3225c968-56bc-4bc5-8b5a-3417fdcd79ff" providerId="ADAL" clId="{E9EB6B65-61DB-4216-AABA-97F692022A5B}" dt="2025-07-01T23:34:52.666" v="202" actId="478"/>
          <ac:spMkLst>
            <pc:docMk/>
            <pc:sldMk cId="2622965382" sldId="417"/>
            <ac:spMk id="7" creationId="{4F7709BC-2F25-DA7C-6DA9-C3F34F8AB5E6}"/>
          </ac:spMkLst>
        </pc:spChg>
        <pc:spChg chg="add del mod">
          <ac:chgData name="Guilherme Martins" userId="3225c968-56bc-4bc5-8b5a-3417fdcd79ff" providerId="ADAL" clId="{E9EB6B65-61DB-4216-AABA-97F692022A5B}" dt="2025-07-01T23:36:49.909" v="265" actId="478"/>
          <ac:spMkLst>
            <pc:docMk/>
            <pc:sldMk cId="2622965382" sldId="417"/>
            <ac:spMk id="9" creationId="{3CA80D37-FF99-48D9-3107-201A6C8BB9FE}"/>
          </ac:spMkLst>
        </pc:spChg>
        <pc:spChg chg="del">
          <ac:chgData name="Guilherme Martins" userId="3225c968-56bc-4bc5-8b5a-3417fdcd79ff" providerId="ADAL" clId="{E9EB6B65-61DB-4216-AABA-97F692022A5B}" dt="2025-07-01T23:34:47.014" v="201" actId="478"/>
          <ac:spMkLst>
            <pc:docMk/>
            <pc:sldMk cId="2622965382" sldId="417"/>
            <ac:spMk id="10" creationId="{942F28C0-7DBA-A28C-15EE-24CC9CBCC37F}"/>
          </ac:spMkLst>
        </pc:spChg>
        <pc:spChg chg="del">
          <ac:chgData name="Guilherme Martins" userId="3225c968-56bc-4bc5-8b5a-3417fdcd79ff" providerId="ADAL" clId="{E9EB6B65-61DB-4216-AABA-97F692022A5B}" dt="2025-07-01T23:37:22.321" v="274" actId="478"/>
          <ac:spMkLst>
            <pc:docMk/>
            <pc:sldMk cId="2622965382" sldId="417"/>
            <ac:spMk id="12" creationId="{AF54AC09-E053-07C8-6809-884B5573B46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17" creationId="{CFE83AC6-0D28-56B3-1889-C1EE991F49D9}"/>
          </ac:spMkLst>
        </pc:spChg>
        <pc:spChg chg="del topLvl">
          <ac:chgData name="Guilherme Martins" userId="3225c968-56bc-4bc5-8b5a-3417fdcd79ff" providerId="ADAL" clId="{E9EB6B65-61DB-4216-AABA-97F692022A5B}" dt="2025-07-01T23:34:40.028" v="197" actId="478"/>
          <ac:spMkLst>
            <pc:docMk/>
            <pc:sldMk cId="2622965382" sldId="417"/>
            <ac:spMk id="23" creationId="{B5F8BBD3-221C-3AEC-243C-F7B989D8EA64}"/>
          </ac:spMkLst>
        </pc:spChg>
        <pc:spChg chg="add mod">
          <ac:chgData name="Guilherme Martins" userId="3225c968-56bc-4bc5-8b5a-3417fdcd79ff" providerId="ADAL" clId="{E9EB6B65-61DB-4216-AABA-97F692022A5B}" dt="2025-07-02T00:45:05.668" v="714" actId="20577"/>
          <ac:spMkLst>
            <pc:docMk/>
            <pc:sldMk cId="2622965382" sldId="417"/>
            <ac:spMk id="29" creationId="{F1376204-4402-6237-8C27-402D349D80A7}"/>
          </ac:spMkLst>
        </pc:spChg>
        <pc:spChg chg="mod">
          <ac:chgData name="Guilherme Martins" userId="3225c968-56bc-4bc5-8b5a-3417fdcd79ff" providerId="ADAL" clId="{E9EB6B65-61DB-4216-AABA-97F692022A5B}" dt="2025-07-01T23:34:32.994" v="192" actId="6549"/>
          <ac:spMkLst>
            <pc:docMk/>
            <pc:sldMk cId="2622965382" sldId="417"/>
            <ac:spMk id="30" creationId="{77FEEF49-4D39-D892-185F-4A6D0F463433}"/>
          </ac:spMkLst>
        </pc:spChg>
        <pc:spChg chg="add mod">
          <ac:chgData name="Guilherme Martins" userId="3225c968-56bc-4bc5-8b5a-3417fdcd79ff" providerId="ADAL" clId="{E9EB6B65-61DB-4216-AABA-97F692022A5B}" dt="2025-07-02T00:47:29.484" v="765" actId="20577"/>
          <ac:spMkLst>
            <pc:docMk/>
            <pc:sldMk cId="2622965382" sldId="417"/>
            <ac:spMk id="33" creationId="{AA0F2C4C-6C7E-45D2-8DF0-D08F3C3A17C7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38" creationId="{50ED823A-BCAF-99C5-A012-DCA6B53056C7}"/>
          </ac:spMkLst>
        </pc:spChg>
        <pc:grpChg chg="del">
          <ac:chgData name="Guilherme Martins" userId="3225c968-56bc-4bc5-8b5a-3417fdcd79ff" providerId="ADAL" clId="{E9EB6B65-61DB-4216-AABA-97F692022A5B}" dt="2025-07-01T23:34:42.547" v="199" actId="478"/>
          <ac:grpSpMkLst>
            <pc:docMk/>
            <pc:sldMk cId="2622965382" sldId="417"/>
            <ac:grpSpMk id="14" creationId="{BDD6B890-8F48-3C87-DD5F-2EF755431FC0}"/>
          </ac:grpSpMkLst>
        </pc:grpChg>
        <pc:grpChg chg="del">
          <ac:chgData name="Guilherme Martins" userId="3225c968-56bc-4bc5-8b5a-3417fdcd79ff" providerId="ADAL" clId="{E9EB6B65-61DB-4216-AABA-97F692022A5B}" dt="2025-07-01T23:34:40.028" v="197" actId="478"/>
          <ac:grpSpMkLst>
            <pc:docMk/>
            <pc:sldMk cId="2622965382" sldId="417"/>
            <ac:grpSpMk id="20" creationId="{64FDF884-36E7-4EDD-C441-ED8D4F750024}"/>
          </ac:grpSpMkLst>
        </pc:grpChg>
        <pc:grpChg chg="del topLvl">
          <ac:chgData name="Guilherme Martins" userId="3225c968-56bc-4bc5-8b5a-3417fdcd79ff" providerId="ADAL" clId="{E9EB6B65-61DB-4216-AABA-97F692022A5B}" dt="2025-07-01T23:34:44.257" v="200" actId="478"/>
          <ac:grpSpMkLst>
            <pc:docMk/>
            <pc:sldMk cId="2622965382" sldId="417"/>
            <ac:grpSpMk id="21" creationId="{BDE4DFD5-844E-47E1-8F9F-6B0913300EE8}"/>
          </ac:grpSpMkLst>
        </pc:grpChg>
        <pc:grpChg chg="del">
          <ac:chgData name="Guilherme Martins" userId="3225c968-56bc-4bc5-8b5a-3417fdcd79ff" providerId="ADAL" clId="{E9EB6B65-61DB-4216-AABA-97F692022A5B}" dt="2025-07-01T23:34:36.960" v="195" actId="478"/>
          <ac:grpSpMkLst>
            <pc:docMk/>
            <pc:sldMk cId="2622965382" sldId="417"/>
            <ac:grpSpMk id="26" creationId="{288CF518-9CEB-57F4-A9ED-146406422FD1}"/>
          </ac:grpSpMkLst>
        </pc:grpChg>
        <pc:picChg chg="add mod">
          <ac:chgData name="Guilherme Martins" userId="3225c968-56bc-4bc5-8b5a-3417fdcd79ff" providerId="ADAL" clId="{E9EB6B65-61DB-4216-AABA-97F692022A5B}" dt="2025-07-02T13:23:04.929" v="770"/>
          <ac:picMkLst>
            <pc:docMk/>
            <pc:sldMk cId="2622965382" sldId="417"/>
            <ac:picMk id="3" creationId="{BA3F6FC8-4046-45D4-225C-6DE9384D2A97}"/>
          </ac:picMkLst>
        </pc:picChg>
        <pc:picChg chg="del">
          <ac:chgData name="Guilherme Martins" userId="3225c968-56bc-4bc5-8b5a-3417fdcd79ff" providerId="ADAL" clId="{E9EB6B65-61DB-4216-AABA-97F692022A5B}" dt="2025-07-01T23:34:36.027" v="194" actId="478"/>
          <ac:picMkLst>
            <pc:docMk/>
            <pc:sldMk cId="2622965382" sldId="417"/>
            <ac:picMk id="8" creationId="{F51BA484-C5D7-E890-E13B-51D7591567EA}"/>
          </ac:picMkLst>
        </pc:picChg>
        <pc:picChg chg="add mod">
          <ac:chgData name="Guilherme Martins" userId="3225c968-56bc-4bc5-8b5a-3417fdcd79ff" providerId="ADAL" clId="{E9EB6B65-61DB-4216-AABA-97F692022A5B}" dt="2025-07-01T23:36:37.655" v="260"/>
          <ac:picMkLst>
            <pc:docMk/>
            <pc:sldMk cId="2622965382" sldId="417"/>
            <ac:picMk id="11" creationId="{D10F643D-C9F7-D077-E99E-927ACC6E989A}"/>
          </ac:picMkLst>
        </pc:picChg>
        <pc:picChg chg="del">
          <ac:chgData name="Guilherme Martins" userId="3225c968-56bc-4bc5-8b5a-3417fdcd79ff" providerId="ADAL" clId="{E9EB6B65-61DB-4216-AABA-97F692022A5B}" dt="2025-07-01T23:34:31.170" v="191" actId="478"/>
          <ac:picMkLst>
            <pc:docMk/>
            <pc:sldMk cId="2622965382" sldId="417"/>
            <ac:picMk id="13" creationId="{4E224840-0056-DD8D-4C37-80CEC0D2AAB6}"/>
          </ac:picMkLst>
        </pc:picChg>
        <pc:picChg chg="add mod">
          <ac:chgData name="Guilherme Martins" userId="3225c968-56bc-4bc5-8b5a-3417fdcd79ff" providerId="ADAL" clId="{E9EB6B65-61DB-4216-AABA-97F692022A5B}" dt="2025-07-01T23:36:58.075" v="268"/>
          <ac:picMkLst>
            <pc:docMk/>
            <pc:sldMk cId="2622965382" sldId="417"/>
            <ac:picMk id="22" creationId="{C8DCDC81-5B9F-FA2C-7B4C-C95F78942C2D}"/>
          </ac:picMkLst>
        </pc:picChg>
        <pc:picChg chg="add mod">
          <ac:chgData name="Guilherme Martins" userId="3225c968-56bc-4bc5-8b5a-3417fdcd79ff" providerId="ADAL" clId="{E9EB6B65-61DB-4216-AABA-97F692022A5B}" dt="2025-07-02T13:22:59.922" v="769" actId="1076"/>
          <ac:picMkLst>
            <pc:docMk/>
            <pc:sldMk cId="2622965382" sldId="417"/>
            <ac:picMk id="32" creationId="{BBC9253A-7DF6-BB9D-1E5D-CD607FCB972C}"/>
          </ac:picMkLst>
        </pc:picChg>
        <pc:picChg chg="del">
          <ac:chgData name="Guilherme Martins" userId="3225c968-56bc-4bc5-8b5a-3417fdcd79ff" providerId="ADAL" clId="{E9EB6B65-61DB-4216-AABA-97F692022A5B}" dt="2025-07-01T23:34:35.074" v="193" actId="478"/>
          <ac:picMkLst>
            <pc:docMk/>
            <pc:sldMk cId="2622965382" sldId="417"/>
            <ac:picMk id="34" creationId="{1BDC67C0-A8D7-0EBA-E670-7E91C57E63E5}"/>
          </ac:picMkLst>
        </pc:picChg>
        <pc:picChg chg="del">
          <ac:chgData name="Guilherme Martins" userId="3225c968-56bc-4bc5-8b5a-3417fdcd79ff" providerId="ADAL" clId="{E9EB6B65-61DB-4216-AABA-97F692022A5B}" dt="2025-07-01T23:34:41.105" v="198" actId="478"/>
          <ac:picMkLst>
            <pc:docMk/>
            <pc:sldMk cId="2622965382" sldId="417"/>
            <ac:picMk id="35" creationId="{5E02B74A-E225-8523-9C03-42F4947FDB58}"/>
          </ac:picMkLst>
        </pc:picChg>
        <pc:picChg chg="add mod">
          <ac:chgData name="Guilherme Martins" userId="3225c968-56bc-4bc5-8b5a-3417fdcd79ff" providerId="ADAL" clId="{E9EB6B65-61DB-4216-AABA-97F692022A5B}" dt="2025-07-01T23:37:19.792" v="273"/>
          <ac:picMkLst>
            <pc:docMk/>
            <pc:sldMk cId="2622965382" sldId="417"/>
            <ac:picMk id="36" creationId="{E503E2A4-0726-C24F-5F59-9597B106251B}"/>
          </ac:picMkLst>
        </pc:picChg>
        <pc:picChg chg="del">
          <ac:chgData name="Guilherme Martins" userId="3225c968-56bc-4bc5-8b5a-3417fdcd79ff" providerId="ADAL" clId="{E9EB6B65-61DB-4216-AABA-97F692022A5B}" dt="2025-07-01T23:34:37.752" v="196" actId="478"/>
          <ac:picMkLst>
            <pc:docMk/>
            <pc:sldMk cId="2622965382" sldId="417"/>
            <ac:picMk id="37" creationId="{6B7364F3-82D2-D8F1-D539-5D0BE61E8B91}"/>
          </ac:picMkLst>
        </pc:picChg>
        <pc:picChg chg="add del mod">
          <ac:chgData name="Guilherme Martins" userId="3225c968-56bc-4bc5-8b5a-3417fdcd79ff" providerId="ADAL" clId="{E9EB6B65-61DB-4216-AABA-97F692022A5B}" dt="2025-07-02T13:22:39.253" v="768" actId="478"/>
          <ac:picMkLst>
            <pc:docMk/>
            <pc:sldMk cId="2622965382" sldId="417"/>
            <ac:picMk id="39" creationId="{4E9BA4B3-8457-6464-BC57-F0BDF79207DF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3880227061972167E-2"/>
          <c:y val="6.7765536837399415E-2"/>
          <c:w val="0.96386383970524503"/>
          <c:h val="0.72007695927753024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Hoja1!$A$2</c:f>
              <c:strCache>
                <c:ptCount val="1"/>
                <c:pt idx="0">
                  <c:v> Private Labels  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Hoja1!$B$2:$Q$2</c:f>
              <c:numCache>
                <c:formatCode>General</c:formatCode>
                <c:ptCount val="16"/>
                <c:pt idx="2">
                  <c:v>12.5</c:v>
                </c:pt>
                <c:pt idx="3">
                  <c:v>15</c:v>
                </c:pt>
                <c:pt idx="4">
                  <c:v>3.9</c:v>
                </c:pt>
                <c:pt idx="5">
                  <c:v>4.2</c:v>
                </c:pt>
                <c:pt idx="8">
                  <c:v>11.5</c:v>
                </c:pt>
                <c:pt idx="9">
                  <c:v>9.5</c:v>
                </c:pt>
                <c:pt idx="10">
                  <c:v>14.9</c:v>
                </c:pt>
                <c:pt idx="11">
                  <c:v>14</c:v>
                </c:pt>
                <c:pt idx="12">
                  <c:v>1.3</c:v>
                </c:pt>
                <c:pt idx="13">
                  <c:v>0.9</c:v>
                </c:pt>
                <c:pt idx="14">
                  <c:v>32.200000000000003</c:v>
                </c:pt>
                <c:pt idx="15">
                  <c:v>32.4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C3-7241-9F17-DE67CD2477D4}"/>
            </c:ext>
          </c:extLst>
        </c:ser>
        <c:ser>
          <c:idx val="1"/>
          <c:order val="1"/>
          <c:tx>
            <c:strRef>
              <c:f>Hoja1!$A$3</c:f>
              <c:strCache>
                <c:ptCount val="1"/>
                <c:pt idx="0">
                  <c:v> Premium  </c:v>
                </c:pt>
              </c:strCache>
            </c:strRef>
          </c:tx>
          <c:spPr>
            <a:solidFill>
              <a:schemeClr val="tx2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Hoja1!$B$3:$Q$3</c:f>
              <c:numCache>
                <c:formatCode>General</c:formatCode>
                <c:ptCount val="16"/>
                <c:pt idx="0">
                  <c:v>43.1</c:v>
                </c:pt>
                <c:pt idx="1">
                  <c:v>48.2</c:v>
                </c:pt>
                <c:pt idx="2">
                  <c:v>74.3</c:v>
                </c:pt>
                <c:pt idx="3">
                  <c:v>69.099999999999994</c:v>
                </c:pt>
                <c:pt idx="4">
                  <c:v>39.4</c:v>
                </c:pt>
                <c:pt idx="5">
                  <c:v>40.9</c:v>
                </c:pt>
                <c:pt idx="6">
                  <c:v>7.4</c:v>
                </c:pt>
                <c:pt idx="7">
                  <c:v>7.7</c:v>
                </c:pt>
                <c:pt idx="8">
                  <c:v>29.6</c:v>
                </c:pt>
                <c:pt idx="9">
                  <c:v>29.8</c:v>
                </c:pt>
                <c:pt idx="10">
                  <c:v>47.5</c:v>
                </c:pt>
                <c:pt idx="11">
                  <c:v>52.2</c:v>
                </c:pt>
                <c:pt idx="12">
                  <c:v>43.9</c:v>
                </c:pt>
                <c:pt idx="13">
                  <c:v>38.700000000000003</c:v>
                </c:pt>
                <c:pt idx="14">
                  <c:v>8.6999999999999993</c:v>
                </c:pt>
                <c:pt idx="15">
                  <c:v>8.1999999999999993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C3-7241-9F17-DE67CD2477D4}"/>
            </c:ext>
          </c:extLst>
        </c:ser>
        <c:ser>
          <c:idx val="2"/>
          <c:order val="2"/>
          <c:tx>
            <c:strRef>
              <c:f>Hoja1!$A$4</c:f>
              <c:strCache>
                <c:ptCount val="1"/>
                <c:pt idx="0">
                  <c:v> Mainstream 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Hoja1!$B$4:$Q$4</c:f>
              <c:numCache>
                <c:formatCode>General</c:formatCode>
                <c:ptCount val="16"/>
                <c:pt idx="0">
                  <c:v>42</c:v>
                </c:pt>
                <c:pt idx="1">
                  <c:v>35.200000000000003</c:v>
                </c:pt>
                <c:pt idx="2">
                  <c:v>10.3</c:v>
                </c:pt>
                <c:pt idx="3">
                  <c:v>12.9</c:v>
                </c:pt>
                <c:pt idx="4">
                  <c:v>25.6</c:v>
                </c:pt>
                <c:pt idx="5">
                  <c:v>26.4</c:v>
                </c:pt>
                <c:pt idx="6">
                  <c:v>92.5</c:v>
                </c:pt>
                <c:pt idx="7">
                  <c:v>92.2</c:v>
                </c:pt>
                <c:pt idx="8">
                  <c:v>42.4</c:v>
                </c:pt>
                <c:pt idx="9">
                  <c:v>44</c:v>
                </c:pt>
                <c:pt idx="10">
                  <c:v>37.299999999999997</c:v>
                </c:pt>
                <c:pt idx="11">
                  <c:v>33.5</c:v>
                </c:pt>
                <c:pt idx="12">
                  <c:v>48.2</c:v>
                </c:pt>
                <c:pt idx="13">
                  <c:v>54.3</c:v>
                </c:pt>
                <c:pt idx="14">
                  <c:v>59.2</c:v>
                </c:pt>
                <c:pt idx="15">
                  <c:v>58.9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6C3-7241-9F17-DE67CD2477D4}"/>
            </c:ext>
          </c:extLst>
        </c:ser>
        <c:ser>
          <c:idx val="3"/>
          <c:order val="3"/>
          <c:tx>
            <c:strRef>
              <c:f>Hoja1!$A$5</c:f>
              <c:strCache>
                <c:ptCount val="1"/>
                <c:pt idx="0">
                  <c:v> Economy  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6C3-7241-9F17-DE67CD2477D4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6C3-7241-9F17-DE67CD2477D4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6C3-7241-9F17-DE67CD2477D4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6C3-7241-9F17-DE67CD2477D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Hoja1!$B$5:$Q$5</c:f>
              <c:numCache>
                <c:formatCode>General</c:formatCode>
                <c:ptCount val="16"/>
                <c:pt idx="0">
                  <c:v>14.9</c:v>
                </c:pt>
                <c:pt idx="1">
                  <c:v>16.399999999999999</c:v>
                </c:pt>
                <c:pt idx="2">
                  <c:v>2.9</c:v>
                </c:pt>
                <c:pt idx="3">
                  <c:v>3.1</c:v>
                </c:pt>
                <c:pt idx="4">
                  <c:v>31.1</c:v>
                </c:pt>
                <c:pt idx="5">
                  <c:v>28.5</c:v>
                </c:pt>
                <c:pt idx="6">
                  <c:v>0.1</c:v>
                </c:pt>
                <c:pt idx="7">
                  <c:v>0.2</c:v>
                </c:pt>
                <c:pt idx="8">
                  <c:v>16.600000000000001</c:v>
                </c:pt>
                <c:pt idx="9">
                  <c:v>16.7</c:v>
                </c:pt>
                <c:pt idx="10">
                  <c:v>0.3</c:v>
                </c:pt>
                <c:pt idx="11">
                  <c:v>0.3</c:v>
                </c:pt>
                <c:pt idx="12">
                  <c:v>6.6</c:v>
                </c:pt>
                <c:pt idx="13">
                  <c:v>6.1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6C3-7241-9F17-DE67CD2477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9"/>
        <c:overlap val="100"/>
        <c:axId val="311278144"/>
        <c:axId val="311268576"/>
      </c:barChart>
      <c:catAx>
        <c:axId val="31127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54851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311268576"/>
        <c:crosses val="autoZero"/>
        <c:auto val="1"/>
        <c:lblAlgn val="ctr"/>
        <c:lblOffset val="100"/>
        <c:noMultiLvlLbl val="0"/>
      </c:catAx>
      <c:valAx>
        <c:axId val="31126857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311278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3868728729443964"/>
          <c:y val="0.90257479783288985"/>
          <c:w val="0.48270120439341091"/>
          <c:h val="7.241545857451382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054851"/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1" i="0" u="none" strike="noStrike" kern="1200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r>
              <a:rPr lang="es-CL" sz="1100" b="1" dirty="0" err="1">
                <a:solidFill>
                  <a:schemeClr val="bg2"/>
                </a:solidFill>
              </a:rPr>
              <a:t>Lorem</a:t>
            </a:r>
            <a:r>
              <a:rPr lang="es-CL" sz="1100" b="1" dirty="0">
                <a:solidFill>
                  <a:schemeClr val="bg2"/>
                </a:solidFill>
              </a:rPr>
              <a:t> </a:t>
            </a:r>
            <a:r>
              <a:rPr lang="es-CL" sz="1100" b="1" dirty="0" err="1">
                <a:solidFill>
                  <a:schemeClr val="bg2"/>
                </a:solidFill>
              </a:rPr>
              <a:t>Ipsum</a:t>
            </a:r>
            <a:endParaRPr lang="es-CL" sz="1100" b="1" baseline="0" dirty="0">
              <a:solidFill>
                <a:schemeClr val="bg2"/>
              </a:solidFill>
            </a:endParaRPr>
          </a:p>
          <a:p>
            <a:pPr>
              <a:defRPr sz="1100" b="1">
                <a:solidFill>
                  <a:schemeClr val="bg2"/>
                </a:solidFill>
              </a:defRPr>
            </a:pPr>
            <a:r>
              <a:rPr lang="es-CL" sz="1100" b="1" baseline="0" dirty="0">
                <a:solidFill>
                  <a:schemeClr val="bg2"/>
                </a:solidFill>
              </a:rPr>
              <a:t>vs </a:t>
            </a:r>
            <a:r>
              <a:rPr lang="es-CL" sz="1100" b="1" baseline="0" dirty="0" err="1">
                <a:solidFill>
                  <a:schemeClr val="bg2"/>
                </a:solidFill>
              </a:rPr>
              <a:t>Dut</a:t>
            </a:r>
            <a:r>
              <a:rPr lang="es-CL" sz="1100" b="1" baseline="0" dirty="0">
                <a:solidFill>
                  <a:schemeClr val="bg2"/>
                </a:solidFill>
              </a:rPr>
              <a:t> </a:t>
            </a:r>
            <a:r>
              <a:rPr lang="es-CL" sz="1100" b="1" baseline="0" dirty="0" err="1">
                <a:solidFill>
                  <a:schemeClr val="bg2"/>
                </a:solidFill>
              </a:rPr>
              <a:t>Venon</a:t>
            </a:r>
            <a:endParaRPr lang="es-CL" sz="1100" b="1" dirty="0">
              <a:solidFill>
                <a:schemeClr val="bg2"/>
              </a:solidFill>
            </a:endParaRPr>
          </a:p>
        </c:rich>
      </c:tx>
      <c:layout>
        <c:manualLayout>
          <c:xMode val="edge"/>
          <c:yMode val="edge"/>
          <c:x val="7.636179420999996E-3"/>
          <c:y val="0.1163473259808296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spc="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>
        <c:manualLayout>
          <c:layoutTarget val="inner"/>
          <c:xMode val="edge"/>
          <c:yMode val="edge"/>
          <c:x val="0.12923421593931375"/>
          <c:y val="1.6550199392740626E-2"/>
          <c:w val="0.85673960763565593"/>
          <c:h val="0.92017910911631096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Hoja1!$A$2</c:f>
              <c:strCache>
                <c:ptCount val="1"/>
                <c:pt idx="0">
                  <c:v> Supermercados  </c:v>
                </c:pt>
              </c:strCache>
            </c:strRef>
          </c:tx>
          <c:spPr>
            <a:solidFill>
              <a:srgbClr val="01A8B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Hoja1!$B$2:$I$2</c:f>
              <c:numCache>
                <c:formatCode>0</c:formatCode>
                <c:ptCount val="8"/>
                <c:pt idx="0">
                  <c:v>25.6</c:v>
                </c:pt>
                <c:pt idx="1">
                  <c:v>27.5</c:v>
                </c:pt>
                <c:pt idx="2">
                  <c:v>54.5</c:v>
                </c:pt>
                <c:pt idx="3">
                  <c:v>54.3</c:v>
                </c:pt>
                <c:pt idx="4">
                  <c:v>35.1</c:v>
                </c:pt>
                <c:pt idx="5">
                  <c:v>34.299999999999997</c:v>
                </c:pt>
                <c:pt idx="6">
                  <c:v>17.8</c:v>
                </c:pt>
                <c:pt idx="7">
                  <c:v>20.2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83-0B42-A707-7413B3399D23}"/>
            </c:ext>
          </c:extLst>
        </c:ser>
        <c:ser>
          <c:idx val="1"/>
          <c:order val="1"/>
          <c:tx>
            <c:strRef>
              <c:f>Hoja1!$A$3</c:f>
              <c:strCache>
                <c:ptCount val="1"/>
                <c:pt idx="0">
                  <c:v> Discounter  </c:v>
                </c:pt>
              </c:strCache>
            </c:strRef>
          </c:tx>
          <c:spPr>
            <a:solidFill>
              <a:srgbClr val="014A5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Hoja1!$B$3:$I$3</c:f>
              <c:numCache>
                <c:formatCode>0</c:formatCode>
                <c:ptCount val="8"/>
                <c:pt idx="0">
                  <c:v>4.9000000000000004</c:v>
                </c:pt>
                <c:pt idx="1">
                  <c:v>5.4</c:v>
                </c:pt>
                <c:pt idx="2">
                  <c:v>3.6</c:v>
                </c:pt>
                <c:pt idx="3">
                  <c:v>4.0999999999999996</c:v>
                </c:pt>
                <c:pt idx="4">
                  <c:v>4.9000000000000004</c:v>
                </c:pt>
                <c:pt idx="5">
                  <c:v>5.0999999999999996</c:v>
                </c:pt>
                <c:pt idx="6">
                  <c:v>5</c:v>
                </c:pt>
                <c:pt idx="7">
                  <c:v>5.8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83-0B42-A707-7413B3399D23}"/>
            </c:ext>
          </c:extLst>
        </c:ser>
        <c:ser>
          <c:idx val="2"/>
          <c:order val="2"/>
          <c:tx>
            <c:strRef>
              <c:f>Hoja1!$A$4</c:f>
              <c:strCache>
                <c:ptCount val="1"/>
                <c:pt idx="0">
                  <c:v> Distributor  </c:v>
                </c:pt>
              </c:strCache>
            </c:strRef>
          </c:tx>
          <c:spPr>
            <a:solidFill>
              <a:srgbClr val="FFD62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Hoja1!$B$4:$I$4</c:f>
              <c:numCache>
                <c:formatCode>0</c:formatCode>
                <c:ptCount val="8"/>
                <c:pt idx="0">
                  <c:v>8.1</c:v>
                </c:pt>
                <c:pt idx="1">
                  <c:v>7.8</c:v>
                </c:pt>
                <c:pt idx="2">
                  <c:v>3.7</c:v>
                </c:pt>
                <c:pt idx="3">
                  <c:v>3.6</c:v>
                </c:pt>
                <c:pt idx="4">
                  <c:v>6.3</c:v>
                </c:pt>
                <c:pt idx="5">
                  <c:v>6.5</c:v>
                </c:pt>
                <c:pt idx="6">
                  <c:v>9.5</c:v>
                </c:pt>
                <c:pt idx="7">
                  <c:v>9.1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E83-0B42-A707-7413B3399D23}"/>
            </c:ext>
          </c:extLst>
        </c:ser>
        <c:ser>
          <c:idx val="3"/>
          <c:order val="3"/>
          <c:tx>
            <c:strRef>
              <c:f>Hoja1!$A$5</c:f>
              <c:strCache>
                <c:ptCount val="1"/>
                <c:pt idx="0">
                  <c:v> Grocery  </c:v>
                </c:pt>
              </c:strCache>
            </c:strRef>
          </c:tx>
          <c:spPr>
            <a:solidFill>
              <a:srgbClr val="77C9D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Hoja1!$B$5:$I$5</c:f>
              <c:numCache>
                <c:formatCode>0</c:formatCode>
                <c:ptCount val="8"/>
                <c:pt idx="0">
                  <c:v>21.8</c:v>
                </c:pt>
                <c:pt idx="1">
                  <c:v>19.8</c:v>
                </c:pt>
                <c:pt idx="2">
                  <c:v>7.5</c:v>
                </c:pt>
                <c:pt idx="3">
                  <c:v>8.4</c:v>
                </c:pt>
                <c:pt idx="4">
                  <c:v>14.5</c:v>
                </c:pt>
                <c:pt idx="5">
                  <c:v>13.9</c:v>
                </c:pt>
                <c:pt idx="6">
                  <c:v>26.7</c:v>
                </c:pt>
                <c:pt idx="7">
                  <c:v>24.4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E83-0B42-A707-7413B3399D23}"/>
            </c:ext>
          </c:extLst>
        </c:ser>
        <c:ser>
          <c:idx val="4"/>
          <c:order val="4"/>
          <c:tx>
            <c:strRef>
              <c:f>Hoja1!$A$6</c:f>
              <c:strCache>
                <c:ptCount val="1"/>
                <c:pt idx="0">
                  <c:v> Otros Trad.</c:v>
                </c:pt>
              </c:strCache>
            </c:strRef>
          </c:tx>
          <c:spPr>
            <a:solidFill>
              <a:srgbClr val="0CF0B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001C20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Hoja1!$B$6:$I$6</c:f>
              <c:numCache>
                <c:formatCode>0</c:formatCode>
                <c:ptCount val="8"/>
                <c:pt idx="0">
                  <c:v>8.1</c:v>
                </c:pt>
                <c:pt idx="1">
                  <c:v>9.1</c:v>
                </c:pt>
                <c:pt idx="2">
                  <c:v>8.1999999999999993</c:v>
                </c:pt>
                <c:pt idx="3">
                  <c:v>8.6999999999999993</c:v>
                </c:pt>
                <c:pt idx="4">
                  <c:v>10</c:v>
                </c:pt>
                <c:pt idx="5">
                  <c:v>11.399999999999999</c:v>
                </c:pt>
                <c:pt idx="6">
                  <c:v>7.3</c:v>
                </c:pt>
                <c:pt idx="7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E83-0B42-A707-7413B3399D23}"/>
            </c:ext>
          </c:extLst>
        </c:ser>
        <c:ser>
          <c:idx val="5"/>
          <c:order val="5"/>
          <c:tx>
            <c:strRef>
              <c:f>Hoja1!$A$7</c:f>
              <c:strCache>
                <c:ptCount val="1"/>
                <c:pt idx="0">
                  <c:v> Farmacias  </c:v>
                </c:pt>
              </c:strCache>
            </c:strRef>
          </c:tx>
          <c:spPr>
            <a:solidFill>
              <a:srgbClr val="F871A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Hoja1!$B$7:$I$7</c:f>
              <c:numCache>
                <c:formatCode>0</c:formatCode>
                <c:ptCount val="8"/>
                <c:pt idx="0">
                  <c:v>4.0999999999999996</c:v>
                </c:pt>
                <c:pt idx="1">
                  <c:v>3.9</c:v>
                </c:pt>
                <c:pt idx="2">
                  <c:v>2.9</c:v>
                </c:pt>
                <c:pt idx="3">
                  <c:v>2.7</c:v>
                </c:pt>
                <c:pt idx="4">
                  <c:v>3.6</c:v>
                </c:pt>
                <c:pt idx="5">
                  <c:v>3.3</c:v>
                </c:pt>
                <c:pt idx="6">
                  <c:v>4.5</c:v>
                </c:pt>
                <c:pt idx="7">
                  <c:v>4.4000000000000004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E83-0B42-A707-7413B3399D23}"/>
            </c:ext>
          </c:extLst>
        </c:ser>
        <c:ser>
          <c:idx val="6"/>
          <c:order val="6"/>
          <c:tx>
            <c:strRef>
              <c:f>Hoja1!$A$8</c:f>
              <c:strCache>
                <c:ptCount val="1"/>
                <c:pt idx="0">
                  <c:v> Carnicerias  </c:v>
                </c:pt>
              </c:strCache>
            </c:strRef>
          </c:tx>
          <c:spPr>
            <a:solidFill>
              <a:srgbClr val="0079FD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Hoja1!$B$8:$I$8</c:f>
              <c:numCache>
                <c:formatCode>0</c:formatCode>
                <c:ptCount val="8"/>
                <c:pt idx="0">
                  <c:v>10.6</c:v>
                </c:pt>
                <c:pt idx="1">
                  <c:v>10.1</c:v>
                </c:pt>
                <c:pt idx="2">
                  <c:v>7.9</c:v>
                </c:pt>
                <c:pt idx="3">
                  <c:v>7.4</c:v>
                </c:pt>
                <c:pt idx="4">
                  <c:v>10.8</c:v>
                </c:pt>
                <c:pt idx="5">
                  <c:v>10.1</c:v>
                </c:pt>
                <c:pt idx="6">
                  <c:v>10.8</c:v>
                </c:pt>
                <c:pt idx="7">
                  <c:v>10.5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E83-0B42-A707-7413B3399D23}"/>
            </c:ext>
          </c:extLst>
        </c:ser>
        <c:ser>
          <c:idx val="7"/>
          <c:order val="7"/>
          <c:tx>
            <c:strRef>
              <c:f>Hoja1!$A$9</c:f>
              <c:strCache>
                <c:ptCount val="1"/>
                <c:pt idx="0">
                  <c:v> Ferias  </c:v>
                </c:pt>
              </c:strCache>
            </c:strRef>
          </c:tx>
          <c:spPr>
            <a:solidFill>
              <a:srgbClr val="FF821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Hoja1!$B$9:$I$9</c:f>
              <c:numCache>
                <c:formatCode>0</c:formatCode>
                <c:ptCount val="8"/>
                <c:pt idx="0">
                  <c:v>6.4</c:v>
                </c:pt>
                <c:pt idx="1">
                  <c:v>6.3</c:v>
                </c:pt>
                <c:pt idx="2">
                  <c:v>2.7</c:v>
                </c:pt>
                <c:pt idx="3">
                  <c:v>2</c:v>
                </c:pt>
                <c:pt idx="4">
                  <c:v>4.8</c:v>
                </c:pt>
                <c:pt idx="5">
                  <c:v>5.0999999999999996</c:v>
                </c:pt>
                <c:pt idx="6">
                  <c:v>7.5</c:v>
                </c:pt>
                <c:pt idx="7">
                  <c:v>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1E83-0B42-A707-7413B3399D23}"/>
            </c:ext>
          </c:extLst>
        </c:ser>
        <c:ser>
          <c:idx val="8"/>
          <c:order val="8"/>
          <c:tx>
            <c:strRef>
              <c:f>Hoja1!$A$10</c:f>
              <c:strCache>
                <c:ptCount val="1"/>
                <c:pt idx="0">
                  <c:v> Otros</c:v>
                </c:pt>
              </c:strCache>
            </c:strRef>
          </c:tx>
          <c:spPr>
            <a:solidFill>
              <a:srgbClr val="00233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Hoja1!$B$10:$I$10</c:f>
              <c:numCache>
                <c:formatCode>0</c:formatCode>
                <c:ptCount val="8"/>
                <c:pt idx="0">
                  <c:v>10.400000000000006</c:v>
                </c:pt>
                <c:pt idx="1">
                  <c:v>10.100000000000009</c:v>
                </c:pt>
                <c:pt idx="2">
                  <c:v>8.9999999999999716</c:v>
                </c:pt>
                <c:pt idx="3">
                  <c:v>8.7999999999999829</c:v>
                </c:pt>
                <c:pt idx="4">
                  <c:v>10.000000000000014</c:v>
                </c:pt>
                <c:pt idx="5">
                  <c:v>10.300000000000026</c:v>
                </c:pt>
                <c:pt idx="6">
                  <c:v>10.900000000000006</c:v>
                </c:pt>
                <c:pt idx="7">
                  <c:v>10.099999999999994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E83-0B42-A707-7413B3399D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4"/>
        <c:overlap val="100"/>
        <c:axId val="311278144"/>
        <c:axId val="311268576"/>
      </c:barChart>
      <c:catAx>
        <c:axId val="31127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311268576"/>
        <c:crosses val="autoZero"/>
        <c:auto val="1"/>
        <c:lblAlgn val="ctr"/>
        <c:lblOffset val="100"/>
        <c:noMultiLvlLbl val="0"/>
      </c:catAx>
      <c:valAx>
        <c:axId val="31126857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311278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6.6555740432612314E-3"/>
          <c:y val="0.22871412487811107"/>
          <c:w val="9.5474733711530646E-2"/>
          <c:h val="0.5335976375401650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5439202919361308E-2"/>
          <c:w val="0.95960835904446318"/>
          <c:h val="0.70296951239418004"/>
        </c:manualLayout>
      </c:layout>
      <c:lineChart>
        <c:grouping val="standard"/>
        <c:varyColors val="0"/>
        <c:ser>
          <c:idx val="1"/>
          <c:order val="1"/>
          <c:tx>
            <c:strRef>
              <c:f>Planilha1!$A$3</c:f>
              <c:strCache>
                <c:ptCount val="1"/>
                <c:pt idx="0">
                  <c:v>Unidades por viagem</c:v>
                </c:pt>
              </c:strCache>
            </c:strRef>
          </c:tx>
          <c:spPr>
            <a:ln w="381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Planilha1!$B$3:$J$3</c:f>
              <c:numCache>
                <c:formatCode>0</c:formatCode>
                <c:ptCount val="9"/>
                <c:pt idx="0">
                  <c:v>100</c:v>
                </c:pt>
                <c:pt idx="1">
                  <c:v>97.253634894991919</c:v>
                </c:pt>
                <c:pt idx="2">
                  <c:v>99.434571890145392</c:v>
                </c:pt>
                <c:pt idx="3">
                  <c:v>103.55411954765749</c:v>
                </c:pt>
                <c:pt idx="4">
                  <c:v>102.26171243941842</c:v>
                </c:pt>
                <c:pt idx="5">
                  <c:v>95.718901453957983</c:v>
                </c:pt>
                <c:pt idx="6">
                  <c:v>95.880452342487871</c:v>
                </c:pt>
                <c:pt idx="7">
                  <c:v>100.32310177705976</c:v>
                </c:pt>
                <c:pt idx="8">
                  <c:v>95.395799676898221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28AD-544B-A931-ACE0579F69E2}"/>
            </c:ext>
          </c:extLst>
        </c:ser>
        <c:ser>
          <c:idx val="2"/>
          <c:order val="2"/>
          <c:tx>
            <c:strRef>
              <c:f>Planilha1!$A$4</c:f>
              <c:strCache>
                <c:ptCount val="1"/>
                <c:pt idx="0">
                  <c:v>Gasto por viagem</c:v>
                </c:pt>
              </c:strCache>
            </c:strRef>
          </c:tx>
          <c:spPr>
            <a:ln w="381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Planilha1!$B$4:$J$4</c:f>
              <c:numCache>
                <c:formatCode>0</c:formatCode>
                <c:ptCount val="9"/>
                <c:pt idx="0">
                  <c:v>100</c:v>
                </c:pt>
                <c:pt idx="1">
                  <c:v>99.221160911094785</c:v>
                </c:pt>
                <c:pt idx="2">
                  <c:v>98.368846436443789</c:v>
                </c:pt>
                <c:pt idx="3">
                  <c:v>104.20279206465834</c:v>
                </c:pt>
                <c:pt idx="4">
                  <c:v>103.23291697281411</c:v>
                </c:pt>
                <c:pt idx="5">
                  <c:v>101.36664217487143</c:v>
                </c:pt>
                <c:pt idx="6">
                  <c:v>101.63115356355621</c:v>
                </c:pt>
                <c:pt idx="7">
                  <c:v>107.14180749448934</c:v>
                </c:pt>
                <c:pt idx="8">
                  <c:v>106.7009551800147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28AD-544B-A931-ACE0579F6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96112128"/>
        <c:axId val="1296097248"/>
      </c:lineChart>
      <c:lineChart>
        <c:grouping val="standard"/>
        <c:varyColors val="0"/>
        <c:ser>
          <c:idx val="0"/>
          <c:order val="0"/>
          <c:tx>
            <c:strRef>
              <c:f>Planilha1!$A$2</c:f>
              <c:strCache>
                <c:ptCount val="1"/>
                <c:pt idx="0">
                  <c:v>Penetração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Planilha1!$B$2:$J$2</c:f>
              <c:numCache>
                <c:formatCode>0</c:formatCode>
                <c:ptCount val="9"/>
                <c:pt idx="0">
                  <c:v>100</c:v>
                </c:pt>
                <c:pt idx="1">
                  <c:v>96.168582375478934</c:v>
                </c:pt>
                <c:pt idx="2">
                  <c:v>97.573435504469998</c:v>
                </c:pt>
                <c:pt idx="3">
                  <c:v>95.53001277139208</c:v>
                </c:pt>
                <c:pt idx="4">
                  <c:v>95.146871008939982</c:v>
                </c:pt>
                <c:pt idx="5">
                  <c:v>95.913154533844178</c:v>
                </c:pt>
                <c:pt idx="6">
                  <c:v>102.80970625798211</c:v>
                </c:pt>
                <c:pt idx="7">
                  <c:v>104.85312899106003</c:v>
                </c:pt>
                <c:pt idx="8">
                  <c:v>111.11111111111111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28AD-544B-A931-ACE0579F69E2}"/>
            </c:ext>
          </c:extLst>
        </c:ser>
        <c:ser>
          <c:idx val="3"/>
          <c:order val="3"/>
          <c:tx>
            <c:strRef>
              <c:f>Planilha1!$A$5</c:f>
              <c:strCache>
                <c:ptCount val="1"/>
                <c:pt idx="0">
                  <c:v>Frequência</c:v>
                </c:pt>
              </c:strCache>
            </c:strRef>
          </c:tx>
          <c:spPr>
            <a:ln w="381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Planilha1!$B$5:$J$5</c:f>
              <c:numCache>
                <c:formatCode>0</c:formatCode>
                <c:ptCount val="9"/>
                <c:pt idx="0">
                  <c:v>100</c:v>
                </c:pt>
                <c:pt idx="1">
                  <c:v>107.05882352941177</c:v>
                </c:pt>
                <c:pt idx="2">
                  <c:v>107.05882352941177</c:v>
                </c:pt>
                <c:pt idx="3">
                  <c:v>103.5294117647059</c:v>
                </c:pt>
                <c:pt idx="4">
                  <c:v>101.17647058823529</c:v>
                </c:pt>
                <c:pt idx="5">
                  <c:v>102.35294117647058</c:v>
                </c:pt>
                <c:pt idx="6">
                  <c:v>96.470588235294102</c:v>
                </c:pt>
                <c:pt idx="7">
                  <c:v>97.64705882352942</c:v>
                </c:pt>
                <c:pt idx="8">
                  <c:v>98.82352941176471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28AD-544B-A931-ACE0579F69E2}"/>
            </c:ext>
          </c:extLst>
        </c:ser>
        <c:ser>
          <c:idx val="4"/>
          <c:order val="4"/>
          <c:tx>
            <c:strRef>
              <c:f>Planilha1!$A$6</c:f>
              <c:strCache>
                <c:ptCount val="1"/>
                <c:pt idx="0">
                  <c:v>Preço Médio</c:v>
                </c:pt>
              </c:strCache>
            </c:strRef>
          </c:tx>
          <c:spPr>
            <a:ln w="381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Planilha1!$B$6:$J$6</c:f>
              <c:numCache>
                <c:formatCode>0</c:formatCode>
                <c:ptCount val="9"/>
                <c:pt idx="0">
                  <c:v>100</c:v>
                </c:pt>
                <c:pt idx="1">
                  <c:v>102</c:v>
                </c:pt>
                <c:pt idx="2">
                  <c:v>98.909090909090907</c:v>
                </c:pt>
                <c:pt idx="3">
                  <c:v>100.54545454545456</c:v>
                </c:pt>
                <c:pt idx="4">
                  <c:v>100.90909090909091</c:v>
                </c:pt>
                <c:pt idx="5">
                  <c:v>105.81818181818183</c:v>
                </c:pt>
                <c:pt idx="6">
                  <c:v>106</c:v>
                </c:pt>
                <c:pt idx="7">
                  <c:v>106.72727272727273</c:v>
                </c:pt>
                <c:pt idx="8">
                  <c:v>111.81818181818181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28AD-544B-A931-ACE0579F6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17471663"/>
        <c:axId val="917466383"/>
      </c:lineChart>
      <c:catAx>
        <c:axId val="1296112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96097248"/>
        <c:crosses val="autoZero"/>
        <c:auto val="1"/>
        <c:lblAlgn val="ctr"/>
        <c:lblOffset val="100"/>
        <c:noMultiLvlLbl val="0"/>
      </c:catAx>
      <c:valAx>
        <c:axId val="1296097248"/>
        <c:scaling>
          <c:orientation val="minMax"/>
          <c:max val="150"/>
          <c:min val="7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1296112128"/>
        <c:crosses val="autoZero"/>
        <c:crossBetween val="between"/>
      </c:valAx>
      <c:valAx>
        <c:axId val="917466383"/>
        <c:scaling>
          <c:orientation val="minMax"/>
          <c:max val="120"/>
          <c:min val="90"/>
        </c:scaling>
        <c:delete val="0"/>
        <c:axPos val="r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7471663"/>
        <c:crosses val="max"/>
        <c:crossBetween val="between"/>
      </c:valAx>
      <c:catAx>
        <c:axId val="917471663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917466383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3958109449906655"/>
          <c:y val="0.8616404706064924"/>
          <c:w val="0.71956600627481071"/>
          <c:h val="5.123383514389814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7482901836812564E-2"/>
          <c:y val="3.993687315772565E-2"/>
          <c:w val="0.97224422521393139"/>
          <c:h val="0.73899015070117879"/>
        </c:manualLayout>
      </c:layout>
      <c:lineChart>
        <c:grouping val="standard"/>
        <c:varyColors val="0"/>
        <c:ser>
          <c:idx val="0"/>
          <c:order val="0"/>
          <c:tx>
            <c:strRef>
              <c:f>Hoja1!$A$2</c:f>
              <c:strCache>
                <c:ptCount val="1"/>
                <c:pt idx="0">
                  <c:v>Total Ecommerce  </c:v>
                </c:pt>
              </c:strCache>
            </c:strRef>
          </c:tx>
          <c:spPr>
            <a:ln w="38100" cap="rnd">
              <a:solidFill>
                <a:schemeClr val="bg2">
                  <a:alpha val="70000"/>
                </a:schemeClr>
              </a:solidFill>
              <a:prstDash val="solid"/>
              <a:round/>
            </a:ln>
            <a:effectLst/>
          </c:spPr>
          <c:marker>
            <c:symbol val="circle"/>
            <c:size val="7"/>
            <c:spPr>
              <a:solidFill>
                <a:srgbClr val="054851"/>
              </a:solidFill>
              <a:ln w="127000">
                <a:solidFill>
                  <a:schemeClr val="bg2">
                    <a:alpha val="30000"/>
                  </a:schemeClr>
                </a:solidFill>
                <a:prstDash val="sysDash"/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Hoja1!$B$2:$J$2</c:f>
              <c:numCache>
                <c:formatCode>0</c:formatCode>
                <c:ptCount val="9"/>
                <c:pt idx="0">
                  <c:v>100</c:v>
                </c:pt>
                <c:pt idx="1">
                  <c:v>100</c:v>
                </c:pt>
                <c:pt idx="2">
                  <c:v>159.67741935483869</c:v>
                </c:pt>
                <c:pt idx="3">
                  <c:v>159.67741935483869</c:v>
                </c:pt>
                <c:pt idx="4">
                  <c:v>161.29032258064515</c:v>
                </c:pt>
                <c:pt idx="5">
                  <c:v>132.25806451612902</c:v>
                </c:pt>
                <c:pt idx="6">
                  <c:v>146.77419354838707</c:v>
                </c:pt>
                <c:pt idx="7">
                  <c:v>156.45161290322579</c:v>
                </c:pt>
                <c:pt idx="8">
                  <c:v>153.2258064516129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1CB-D446-B2C7-60B60925E154}"/>
            </c:ext>
          </c:extLst>
        </c:ser>
        <c:ser>
          <c:idx val="1"/>
          <c:order val="1"/>
          <c:tx>
            <c:strRef>
              <c:f>Hoja1!$A$3</c:f>
              <c:strCache>
                <c:ptCount val="1"/>
                <c:pt idx="0">
                  <c:v> Ate 29  </c:v>
                </c:pt>
              </c:strCache>
            </c:strRef>
          </c:tx>
          <c:spPr>
            <a:ln w="38100" cap="rnd">
              <a:solidFill>
                <a:srgbClr val="FFD628">
                  <a:alpha val="70000"/>
                </a:srgbClr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FFD628"/>
              </a:solidFill>
              <a:ln w="127000">
                <a:solidFill>
                  <a:srgbClr val="FFD628">
                    <a:alpha val="30000"/>
                  </a:srgbClr>
                </a:solidFill>
              </a:ln>
              <a:effectLst/>
            </c:spPr>
          </c:marker>
          <c:dPt>
            <c:idx val="4"/>
            <c:marker>
              <c:symbol val="circle"/>
              <c:size val="7"/>
              <c:spPr>
                <a:solidFill>
                  <a:srgbClr val="FFD628"/>
                </a:solidFill>
                <a:ln w="127000">
                  <a:solidFill>
                    <a:srgbClr val="FFD628">
                      <a:alpha val="30000"/>
                    </a:srgb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01CB-D446-B2C7-60B60925E154}"/>
              </c:ext>
            </c:extLst>
          </c:dPt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Hoja1!$B$3:$J$3</c:f>
              <c:numCache>
                <c:formatCode>0</c:formatCode>
                <c:ptCount val="9"/>
                <c:pt idx="0">
                  <c:v>100</c:v>
                </c:pt>
                <c:pt idx="1">
                  <c:v>88.333333333333329</c:v>
                </c:pt>
                <c:pt idx="2">
                  <c:v>196.66666666666669</c:v>
                </c:pt>
                <c:pt idx="3">
                  <c:v>196.66666666666669</c:v>
                </c:pt>
                <c:pt idx="4">
                  <c:v>215</c:v>
                </c:pt>
                <c:pt idx="5">
                  <c:v>151.66666666666666</c:v>
                </c:pt>
                <c:pt idx="6">
                  <c:v>180</c:v>
                </c:pt>
                <c:pt idx="7">
                  <c:v>198.33333333333334</c:v>
                </c:pt>
                <c:pt idx="8">
                  <c:v>190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1CB-D446-B2C7-60B60925E154}"/>
            </c:ext>
          </c:extLst>
        </c:ser>
        <c:ser>
          <c:idx val="2"/>
          <c:order val="2"/>
          <c:tx>
            <c:strRef>
              <c:f>Hoja1!$A$4</c:f>
              <c:strCache>
                <c:ptCount val="1"/>
                <c:pt idx="0">
                  <c:v> De 30 Ate 39  </c:v>
                </c:pt>
              </c:strCache>
            </c:strRef>
          </c:tx>
          <c:spPr>
            <a:ln w="38100" cap="rnd">
              <a:solidFill>
                <a:srgbClr val="FF8215">
                  <a:alpha val="70000"/>
                </a:srgbClr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FF8215"/>
              </a:solidFill>
              <a:ln w="127000">
                <a:solidFill>
                  <a:srgbClr val="FF5000">
                    <a:alpha val="30000"/>
                  </a:srgbClr>
                </a:solidFill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Hoja1!$B$4:$J$4</c:f>
              <c:numCache>
                <c:formatCode>0</c:formatCode>
                <c:ptCount val="9"/>
                <c:pt idx="0">
                  <c:v>100</c:v>
                </c:pt>
                <c:pt idx="1">
                  <c:v>101.58730158730161</c:v>
                </c:pt>
                <c:pt idx="2">
                  <c:v>160.31746031746033</c:v>
                </c:pt>
                <c:pt idx="3">
                  <c:v>153.96825396825395</c:v>
                </c:pt>
                <c:pt idx="4">
                  <c:v>176.19047619047618</c:v>
                </c:pt>
                <c:pt idx="5">
                  <c:v>142.85714285714286</c:v>
                </c:pt>
                <c:pt idx="6">
                  <c:v>160.31746031746033</c:v>
                </c:pt>
                <c:pt idx="7">
                  <c:v>152.38095238095238</c:v>
                </c:pt>
                <c:pt idx="8">
                  <c:v>171.42857142857144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01CB-D446-B2C7-60B60925E154}"/>
            </c:ext>
          </c:extLst>
        </c:ser>
        <c:ser>
          <c:idx val="3"/>
          <c:order val="3"/>
          <c:tx>
            <c:strRef>
              <c:f>Hoja1!$A$5</c:f>
              <c:strCache>
                <c:ptCount val="1"/>
                <c:pt idx="0">
                  <c:v> De 40 Ate 49  </c:v>
                </c:pt>
              </c:strCache>
            </c:strRef>
          </c:tx>
          <c:spPr>
            <a:ln w="38100" cap="rnd">
              <a:solidFill>
                <a:schemeClr val="accent5">
                  <a:alpha val="7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alpha val="70000"/>
                </a:schemeClr>
              </a:solidFill>
              <a:ln w="127000">
                <a:solidFill>
                  <a:schemeClr val="accent5">
                    <a:alpha val="30000"/>
                  </a:schemeClr>
                </a:solidFill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Hoja1!$B$5:$J$5</c:f>
              <c:numCache>
                <c:formatCode>0</c:formatCode>
                <c:ptCount val="9"/>
                <c:pt idx="0">
                  <c:v>100</c:v>
                </c:pt>
                <c:pt idx="1">
                  <c:v>115.00000000000001</c:v>
                </c:pt>
                <c:pt idx="2">
                  <c:v>173.33333333333334</c:v>
                </c:pt>
                <c:pt idx="3">
                  <c:v>175</c:v>
                </c:pt>
                <c:pt idx="4">
                  <c:v>170</c:v>
                </c:pt>
                <c:pt idx="5">
                  <c:v>151.66666666666666</c:v>
                </c:pt>
                <c:pt idx="6">
                  <c:v>153.33333333333331</c:v>
                </c:pt>
                <c:pt idx="7">
                  <c:v>181.66666666666666</c:v>
                </c:pt>
                <c:pt idx="8">
                  <c:v>155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01CB-D446-B2C7-60B60925E154}"/>
            </c:ext>
          </c:extLst>
        </c:ser>
        <c:ser>
          <c:idx val="4"/>
          <c:order val="4"/>
          <c:tx>
            <c:strRef>
              <c:f>Hoja1!$A$6</c:f>
              <c:strCache>
                <c:ptCount val="1"/>
                <c:pt idx="0">
                  <c:v> De 50 e +  </c:v>
                </c:pt>
              </c:strCache>
            </c:strRef>
          </c:tx>
          <c:spPr>
            <a:ln w="38100" cap="rnd">
              <a:solidFill>
                <a:schemeClr val="tx2">
                  <a:alpha val="7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127000">
                <a:solidFill>
                  <a:schemeClr val="tx2">
                    <a:alpha val="30000"/>
                  </a:schemeClr>
                </a:solidFill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Hoja1!$B$6:$J$6</c:f>
              <c:numCache>
                <c:formatCode>0</c:formatCode>
                <c:ptCount val="9"/>
                <c:pt idx="0">
                  <c:v>100</c:v>
                </c:pt>
                <c:pt idx="1">
                  <c:v>90.769230769230774</c:v>
                </c:pt>
                <c:pt idx="2">
                  <c:v>133.84615384615384</c:v>
                </c:pt>
                <c:pt idx="3">
                  <c:v>135.38461538461539</c:v>
                </c:pt>
                <c:pt idx="4">
                  <c:v>118.46153846153847</c:v>
                </c:pt>
                <c:pt idx="5">
                  <c:v>101.53846153846153</c:v>
                </c:pt>
                <c:pt idx="6">
                  <c:v>116.92307692307691</c:v>
                </c:pt>
                <c:pt idx="7">
                  <c:v>123.07692307692308</c:v>
                </c:pt>
                <c:pt idx="8">
                  <c:v>115.38461538461537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5-01CB-D446-B2C7-60B60925E1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6129792"/>
        <c:axId val="246131712"/>
      </c:lineChart>
      <c:catAx>
        <c:axId val="246129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rgbClr val="054851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246131712"/>
        <c:crosses val="autoZero"/>
        <c:auto val="1"/>
        <c:lblAlgn val="ctr"/>
        <c:lblOffset val="100"/>
        <c:noMultiLvlLbl val="0"/>
      </c:catAx>
      <c:valAx>
        <c:axId val="246131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246129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2859597754401264"/>
          <c:y val="0.92401155953558756"/>
          <c:w val="0.71319257082648979"/>
          <c:h val="5.27522736452011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Sheet11!$C$1</c:f>
              <c:strCache>
                <c:ptCount val="1"/>
                <c:pt idx="0">
                  <c:v>Lealdade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1A8B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922-0F42-BA7E-A4E7824F7404}"/>
              </c:ext>
            </c:extLst>
          </c:dPt>
          <c:dPt>
            <c:idx val="1"/>
            <c:invertIfNegative val="0"/>
            <c:bubble3D val="0"/>
            <c:spPr>
              <a:solidFill>
                <a:srgbClr val="014A52">
                  <a:alpha val="90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922-0F42-BA7E-A4E7824F7404}"/>
              </c:ext>
            </c:extLst>
          </c:dPt>
          <c:dPt>
            <c:idx val="2"/>
            <c:invertIfNegative val="0"/>
            <c:bubble3D val="0"/>
            <c:spPr>
              <a:solidFill>
                <a:srgbClr val="FFD62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922-0F42-BA7E-A4E7824F7404}"/>
              </c:ext>
            </c:extLst>
          </c:dPt>
          <c:dPt>
            <c:idx val="3"/>
            <c:invertIfNegative val="0"/>
            <c:bubble3D val="0"/>
            <c:spPr>
              <a:solidFill>
                <a:srgbClr val="77C9D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922-0F42-BA7E-A4E7824F7404}"/>
              </c:ext>
            </c:extLst>
          </c:dPt>
          <c:dPt>
            <c:idx val="4"/>
            <c:invertIfNegative val="0"/>
            <c:bubble3D val="0"/>
            <c:spPr>
              <a:solidFill>
                <a:srgbClr val="0CF0B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22-0F42-BA7E-A4E7824F7404}"/>
              </c:ext>
            </c:extLst>
          </c:dPt>
          <c:dPt>
            <c:idx val="5"/>
            <c:invertIfNegative val="0"/>
            <c:bubble3D val="0"/>
            <c:spPr>
              <a:solidFill>
                <a:srgbClr val="F871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6922-0F42-BA7E-A4E7824F7404}"/>
              </c:ext>
            </c:extLst>
          </c:dPt>
          <c:dPt>
            <c:idx val="6"/>
            <c:invertIfNegative val="0"/>
            <c:bubble3D val="0"/>
            <c:spPr>
              <a:solidFill>
                <a:srgbClr val="0079F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6922-0F42-BA7E-A4E7824F7404}"/>
              </c:ext>
            </c:extLst>
          </c:dPt>
          <c:dPt>
            <c:idx val="7"/>
            <c:invertIfNegative val="0"/>
            <c:bubble3D val="0"/>
            <c:spPr>
              <a:solidFill>
                <a:srgbClr val="FF821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6922-0F42-BA7E-A4E7824F7404}"/>
              </c:ext>
            </c:extLst>
          </c:dPt>
          <c:dPt>
            <c:idx val="8"/>
            <c:invertIfNegative val="0"/>
            <c:bubble3D val="0"/>
            <c:spPr>
              <a:solidFill>
                <a:srgbClr val="77C9D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6922-0F42-BA7E-A4E7824F7404}"/>
              </c:ext>
            </c:extLst>
          </c:dPt>
          <c:dPt>
            <c:idx val="9"/>
            <c:invertIfNegative val="0"/>
            <c:bubble3D val="0"/>
            <c:spPr>
              <a:solidFill>
                <a:srgbClr val="FFEF9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6922-0F42-BA7E-A4E7824F7404}"/>
              </c:ext>
            </c:extLst>
          </c:dPt>
          <c:dPt>
            <c:idx val="10"/>
            <c:invertIfNegative val="0"/>
            <c:bubble3D val="0"/>
            <c:spPr>
              <a:solidFill>
                <a:srgbClr val="95EFE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6922-0F42-BA7E-A4E7824F7404}"/>
              </c:ext>
            </c:extLst>
          </c:dPt>
          <c:dPt>
            <c:idx val="11"/>
            <c:invertIfNegative val="0"/>
            <c:bubble3D val="0"/>
            <c:spPr>
              <a:solidFill>
                <a:srgbClr val="5D8F9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6922-0F42-BA7E-A4E7824F740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Sheet11!$B$2:$B$13</c:f>
              <c:strCache>
                <c:ptCount val="12"/>
                <c:pt idx="0">
                  <c:v>Hipermercado</c:v>
                </c:pt>
                <c:pt idx="1">
                  <c:v>E-commerce</c:v>
                </c:pt>
                <c:pt idx="2">
                  <c:v>Atacarejos</c:v>
                </c:pt>
                <c:pt idx="3">
                  <c:v>Perfumaria</c:v>
                </c:pt>
                <c:pt idx="4">
                  <c:v>Porta a Porta</c:v>
                </c:pt>
                <c:pt idx="5">
                  <c:v>Farmácia/Drogaria</c:v>
                </c:pt>
                <c:pt idx="6">
                  <c:v>Super Vizinhança</c:v>
                </c:pt>
                <c:pt idx="7">
                  <c:v>Super Rede</c:v>
                </c:pt>
                <c:pt idx="8">
                  <c:v>Varejo Tradicional</c:v>
                </c:pt>
                <c:pt idx="9">
                  <c:v>Loja de Dpto/Adegas</c:v>
                </c:pt>
                <c:pt idx="10">
                  <c:v>Depósitos</c:v>
                </c:pt>
                <c:pt idx="11">
                  <c:v>Super Independente</c:v>
                </c:pt>
              </c:strCache>
            </c:strRef>
          </c:cat>
          <c:val>
            <c:numRef>
              <c:f>Sheet11!$C$2:$C$13</c:f>
              <c:numCache>
                <c:formatCode>0.0</c:formatCode>
                <c:ptCount val="12"/>
                <c:pt idx="0">
                  <c:v>-3</c:v>
                </c:pt>
                <c:pt idx="1">
                  <c:v>-2.0999999999999996</c:v>
                </c:pt>
                <c:pt idx="2">
                  <c:v>-2.0999999999999979</c:v>
                </c:pt>
                <c:pt idx="3">
                  <c:v>-1.2999999999999998</c:v>
                </c:pt>
                <c:pt idx="4">
                  <c:v>-0.80000000000000071</c:v>
                </c:pt>
                <c:pt idx="5">
                  <c:v>-0.80000000000000071</c:v>
                </c:pt>
                <c:pt idx="6">
                  <c:v>-0.59999999999999964</c:v>
                </c:pt>
                <c:pt idx="7">
                  <c:v>-0.5</c:v>
                </c:pt>
                <c:pt idx="8">
                  <c:v>-0.30000000000000071</c:v>
                </c:pt>
                <c:pt idx="9">
                  <c:v>-0.19999999999999973</c:v>
                </c:pt>
                <c:pt idx="10">
                  <c:v>-9.9999999999999645E-2</c:v>
                </c:pt>
                <c:pt idx="11">
                  <c:v>0.39999999999999858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6922-0F42-BA7E-A4E7824F740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2133081152"/>
        <c:axId val="2133076992"/>
      </c:barChart>
      <c:catAx>
        <c:axId val="2133081152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2133076992"/>
        <c:crosses val="autoZero"/>
        <c:auto val="1"/>
        <c:lblAlgn val="ctr"/>
        <c:lblOffset val="100"/>
        <c:noMultiLvlLbl val="0"/>
      </c:catAx>
      <c:valAx>
        <c:axId val="2133076992"/>
        <c:scaling>
          <c:orientation val="minMax"/>
        </c:scaling>
        <c:delete val="1"/>
        <c:axPos val="t"/>
        <c:numFmt formatCode="0.0" sourceLinked="1"/>
        <c:majorTickMark val="none"/>
        <c:minorTickMark val="none"/>
        <c:tickLblPos val="nextTo"/>
        <c:crossAx val="213308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>
                <a:solidFill>
                  <a:schemeClr val="bg2"/>
                </a:solidFill>
              </a:rPr>
              <a:t>Lorem</a:t>
            </a:r>
            <a:r>
              <a:rPr lang="en-US" sz="1200" b="1" baseline="0" dirty="0">
                <a:solidFill>
                  <a:schemeClr val="bg2"/>
                </a:solidFill>
              </a:rPr>
              <a:t> Ipsum</a:t>
            </a:r>
            <a:endParaRPr lang="en-US" sz="1200" b="1" dirty="0">
              <a:solidFill>
                <a:schemeClr val="bg2"/>
              </a:solidFill>
            </a:endParaRPr>
          </a:p>
        </c:rich>
      </c:tx>
      <c:layout>
        <c:manualLayout>
          <c:xMode val="edge"/>
          <c:yMode val="edge"/>
          <c:x val="2.5443492314606107E-2"/>
          <c:y val="9.49297679890842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0361178468292782"/>
          <c:y val="6.8916235211405066E-2"/>
          <c:w val="0.60713551584344971"/>
          <c:h val="0.8805839045670722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12700"/>
          </c:spPr>
          <c:dPt>
            <c:idx val="0"/>
            <c:bubble3D val="0"/>
            <c:spPr>
              <a:solidFill>
                <a:srgbClr val="FFD628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995-3D4F-AD8C-FB73964BE864}"/>
              </c:ext>
            </c:extLst>
          </c:dPt>
          <c:dPt>
            <c:idx val="1"/>
            <c:bubble3D val="0"/>
            <c:spPr>
              <a:solidFill>
                <a:srgbClr val="014A52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995-3D4F-AD8C-FB73964BE864}"/>
              </c:ext>
            </c:extLst>
          </c:dPt>
          <c:dPt>
            <c:idx val="2"/>
            <c:bubble3D val="0"/>
            <c:spPr>
              <a:solidFill>
                <a:srgbClr val="0CF0B8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995-3D4F-AD8C-FB73964BE86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995-3D4F-AD8C-FB73964BE864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995-3D4F-AD8C-FB73964BE864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995-3D4F-AD8C-FB73964BE864}"/>
              </c:ext>
            </c:extLst>
          </c:dPt>
          <c:dPt>
            <c:idx val="6"/>
            <c:bubble3D val="0"/>
            <c:spPr>
              <a:solidFill>
                <a:srgbClr val="FFEF90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3995-3D4F-AD8C-FB73964BE864}"/>
              </c:ext>
            </c:extLst>
          </c:dPt>
          <c:dPt>
            <c:idx val="7"/>
            <c:bubble3D val="0"/>
            <c:spPr>
              <a:solidFill>
                <a:srgbClr val="77C9D0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3995-3D4F-AD8C-FB73964BE864}"/>
              </c:ext>
            </c:extLst>
          </c:dPt>
          <c:dPt>
            <c:idx val="8"/>
            <c:bubble3D val="0"/>
            <c:spPr>
              <a:solidFill>
                <a:srgbClr val="F8A4C6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3995-3D4F-AD8C-FB73964BE864}"/>
              </c:ext>
            </c:extLst>
          </c:dPt>
          <c:dPt>
            <c:idx val="9"/>
            <c:bubble3D val="0"/>
            <c:spPr>
              <a:solidFill>
                <a:srgbClr val="89FDE2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3995-3D4F-AD8C-FB73964BE864}"/>
              </c:ext>
            </c:extLst>
          </c:dPt>
          <c:dPt>
            <c:idx val="10"/>
            <c:bubble3D val="0"/>
            <c:spPr>
              <a:solidFill>
                <a:srgbClr val="5D8F92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3995-3D4F-AD8C-FB73964BE864}"/>
              </c:ext>
            </c:extLst>
          </c:dPt>
          <c:dPt>
            <c:idx val="11"/>
            <c:bubble3D val="0"/>
            <c:spPr>
              <a:solidFill>
                <a:srgbClr val="01A8B8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3995-3D4F-AD8C-FB73964BE864}"/>
              </c:ext>
            </c:extLst>
          </c:dPt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B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3995-3D4F-AD8C-FB73964BE86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Sheet1!$A$2:$A$13</c:f>
              <c:strCache>
                <c:ptCount val="12"/>
                <c:pt idx="0">
                  <c:v>Hiper</c:v>
                </c:pt>
                <c:pt idx="1">
                  <c:v>E-commerce</c:v>
                </c:pt>
                <c:pt idx="2">
                  <c:v>Atacarejo</c:v>
                </c:pt>
                <c:pt idx="3">
                  <c:v>Perfumaria</c:v>
                </c:pt>
                <c:pt idx="4">
                  <c:v>Porta a Porta</c:v>
                </c:pt>
                <c:pt idx="5">
                  <c:v>Drogaria</c:v>
                </c:pt>
                <c:pt idx="6">
                  <c:v>Super Vizinhação</c:v>
                </c:pt>
                <c:pt idx="7">
                  <c:v>Super Rede</c:v>
                </c:pt>
                <c:pt idx="8">
                  <c:v>Varejo Tradicional</c:v>
                </c:pt>
                <c:pt idx="9">
                  <c:v>Loja de Depto</c:v>
                </c:pt>
                <c:pt idx="10">
                  <c:v>Depósitos</c:v>
                </c:pt>
                <c:pt idx="11">
                  <c:v>Super Indepente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7</c:v>
                </c:pt>
                <c:pt idx="5">
                  <c:v>5.5</c:v>
                </c:pt>
                <c:pt idx="6">
                  <c:v>9</c:v>
                </c:pt>
                <c:pt idx="7">
                  <c:v>7.4</c:v>
                </c:pt>
                <c:pt idx="8">
                  <c:v>3.2</c:v>
                </c:pt>
                <c:pt idx="9">
                  <c:v>1.8</c:v>
                </c:pt>
                <c:pt idx="10">
                  <c:v>4.8</c:v>
                </c:pt>
                <c:pt idx="1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3995-3D4F-AD8C-FB73964BE8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8.3637470420928079E-3"/>
          <c:y val="0.18070164310721254"/>
          <c:w val="0.19325289148331018"/>
          <c:h val="0.7481456660449781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39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91DDE-BA6A-4F57-909C-98F49C72955F}" type="datetimeFigureOut">
              <a:rPr lang="en-GB" smtClean="0"/>
              <a:t>11/08/2025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50D33-42BE-4A7B-9A0E-84D31BC6EF4B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4553537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130" userDrawn="1">
          <p15:clr>
            <a:srgbClr val="F26B43"/>
          </p15:clr>
        </p15:guide>
        <p15:guide id="2" pos="2143" userDrawn="1">
          <p15:clr>
            <a:srgbClr val="F26B43"/>
          </p15:clr>
        </p15:guide>
      </p15:sldGuideLst>
    </p:ext>
  </p:extLst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80.png>
</file>

<file path=ppt/media/image19.png>
</file>

<file path=ppt/media/image2.sv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AAC5B1-F58D-4268-BB75-9856A9D794A6}" type="datetimeFigureOut">
              <a:rPr lang="en-GB" smtClean="0"/>
              <a:t>11/08/2025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00C33-90AE-4963-9AD8-3B07939F57E9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9606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3130" userDrawn="1">
          <p15:clr>
            <a:srgbClr val="F26B43"/>
          </p15:clr>
        </p15:guide>
        <p15:guide id="2" pos="2143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6.sv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6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4" Type="http://schemas.openxmlformats.org/officeDocument/2006/relationships/image" Target="../media/image6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4" Type="http://schemas.openxmlformats.org/officeDocument/2006/relationships/image" Target="../media/image6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4" Type="http://schemas.openxmlformats.org/officeDocument/2006/relationships/image" Target="../media/image6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2.sv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4" Type="http://schemas.openxmlformats.org/officeDocument/2006/relationships/image" Target="../media/image6.sv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Relationship Id="rId4" Type="http://schemas.openxmlformats.org/officeDocument/2006/relationships/image" Target="../media/image12.sv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6.sv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4" Type="http://schemas.openxmlformats.org/officeDocument/2006/relationships/image" Target="../media/image8.sv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Relationship Id="rId4" Type="http://schemas.openxmlformats.org/officeDocument/2006/relationships/image" Target="../media/image6.sv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1 (Blue-pattern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71E5967-7F18-5D21-979E-92E1AAF8E6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8668B51-867D-F02C-A4C0-DA9EE2611E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75" t="5263" r="57086" b="44062"/>
          <a:stretch>
            <a:fillRect/>
          </a:stretch>
        </p:blipFill>
        <p:spPr>
          <a:xfrm>
            <a:off x="8670926" y="1593264"/>
            <a:ext cx="3521075" cy="5255198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544A0D5B-5762-6169-CCA5-A972720C768A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69524" y="518519"/>
            <a:ext cx="2413104" cy="634005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04143F7-A88B-EEB0-C0F3-9F6442EE85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4971C9E-F51C-A8ED-DA1E-D3453DD4B80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79087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(white-patter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130FCEDF-4C3D-FED4-64D0-3FCB83DD0DE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B42F9CB-0589-F398-57FD-3EC1EFF96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077" t="-603" r="28624" b="56301"/>
          <a:stretch>
            <a:fillRect/>
          </a:stretch>
        </p:blipFill>
        <p:spPr>
          <a:xfrm>
            <a:off x="8645698" y="2100638"/>
            <a:ext cx="3562728" cy="475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3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FF6B48F-1D90-E19C-380B-090D0D217EF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62800" y="404813"/>
            <a:ext cx="4657725" cy="55451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596ED-8270-4BD9-9069-84F474882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4813"/>
            <a:ext cx="5643926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– Font 24</a:t>
            </a:r>
            <a:endParaRPr lang="en-GB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40B4911-8D51-27E2-1183-F09B2334C0F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71475" y="1449388"/>
            <a:ext cx="661035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23B0EB7C-1A11-7EAE-C1BC-7A9C906185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A4EB63D-C4CC-EF29-853A-108DACFAF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189294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01F0EAC-DF03-4553-8D22-C26B163DC97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71475" y="1449388"/>
            <a:ext cx="11454887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D48B0CF-EF5C-3E4C-F35A-56CD595FC1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F6F28E68-23FF-96A9-09FC-75702ED38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38E5A2F-F257-4085-0CE8-3E9AED4781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414849F-70B2-25B5-874A-FB802D86795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96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A8CE99-0AD9-4D9C-9C09-47545620E96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49388"/>
            <a:ext cx="11453450" cy="591812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8CF1398-AEAE-44BE-B05F-E03B17EB921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4" y="2120630"/>
            <a:ext cx="11454525" cy="38293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15050E6-055E-2683-EDF0-45C32FA10C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0CA2034E-CB64-7192-34C9-B6EB1363F7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898C43-D01B-D9E4-5061-F71AC3C421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29F15BA7-5AB4-170C-369F-393BB60E871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348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D24B38-2DD2-4BE4-A6BC-6AB461A6A6A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43"/>
            <a:ext cx="5632450" cy="450060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28BB49-92B7-4BBE-AD91-816AF9386D4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95313" y="1449388"/>
            <a:ext cx="5632451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8294BAE-78F1-D41B-934C-86D9D9F31D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4B2E06AD-BCBC-1507-C10D-B3F45FFD1D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D9AC160-C40C-4950-A225-A61BF25FBF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31D0308-C643-C97D-C4CA-192FB23CD3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129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0E6D9E-AC7D-4CD8-9A1B-DC502AAB0B8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53687"/>
            <a:ext cx="563245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F252CF9-0987-4CBA-8CC7-B6582ECA23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5" y="2187703"/>
            <a:ext cx="5632450" cy="376296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FAA4903-9221-4FF9-912C-268A8584F3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7150" y="1453687"/>
            <a:ext cx="5623375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3F8654F-9C23-4A2E-AF1D-7C6743D88CE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97150" y="2188254"/>
            <a:ext cx="5623375" cy="3761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7E337A8-C082-556F-A578-0592842D6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21D0C5A-A452-C050-6827-D926DC596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AC08F45-C62E-2889-7277-739BC8D0D4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980C8576-6B75-D94E-3AD1-81352C234AE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53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E4B3E9-7CA2-4847-B7BD-96957DE3022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4" y="1449388"/>
            <a:ext cx="3660887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0D5E0E-637F-4A32-A98F-3FE4ED81219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18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6435609-FC5D-424F-A15C-A0856D1FFFF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4874" y="1449388"/>
            <a:ext cx="3665651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54B400A-80F7-28A4-9B18-0FFE74D801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48B6BDE8-DAFD-A0C3-BD83-EADD753076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4D324AD-7EA7-780F-055C-7CCEAC72A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3E59701-E962-6DF8-2866-4EA2482A5D1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301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2044888-1B05-4294-ABC2-A93A4A32E0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4" y="1449388"/>
            <a:ext cx="3660525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B8C48F8-FEC0-41E0-BBB9-68EC3003D7D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5" y="2188254"/>
            <a:ext cx="3660888" cy="3761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9D2917-03D0-4000-AA1D-13CEEB10FB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57437" y="1449388"/>
            <a:ext cx="36720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DE23886-2490-491C-8436-F655BBCD8C9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257619" y="2188805"/>
            <a:ext cx="3672000" cy="376043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1DA3C15-7E9D-4E22-895A-F50878BD33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54874" y="1449388"/>
            <a:ext cx="3660525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41F52C9-6836-4FC9-99EA-1BF6FF01DF3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154874" y="2188254"/>
            <a:ext cx="3660525" cy="3761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CC2B668-31B0-59D6-5545-80EFBAD9F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1720E77-DAD1-554E-E53C-B381824290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C17CA67-7864-0408-84DA-C329ABB732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09134631-7CFB-AFB1-A5B6-E74D5BB07C1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183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F49FA9-6D89-44C4-B6C9-EA8D7FB7563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4" y="1449388"/>
            <a:ext cx="2717687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2451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F0DABB5-B546-0F2F-17AE-D936FB15D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FB7EE04-0A49-7816-A8E3-42E64867EA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08AC157-6879-2F5D-5DDC-EF31E902D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C084982-A1CD-F3A1-0B0D-8E6E91FC6F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638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A4FC7E-D91D-407A-BFBE-F405D6BBEA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4" y="1453725"/>
            <a:ext cx="2717325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916EF-EC2F-4137-B182-AA5508918E8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4" y="2168777"/>
            <a:ext cx="2717325" cy="378117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A3CD5-4B7B-41AC-BFD5-7AA2D853D0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2691" y="1453725"/>
            <a:ext cx="2728800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5F727AD-E63B-412E-B986-D86DFE5EED2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272691" y="2169265"/>
            <a:ext cx="2728800" cy="378117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CEE6CD4-960B-4926-8A35-E8FF363F872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85382" y="1453725"/>
            <a:ext cx="27288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44BF1C-E9EC-43D2-A239-79E43B7C24C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85382" y="2168777"/>
            <a:ext cx="2728800" cy="378117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27027DC-FD56-4CD6-8B38-7C623A97D1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98074" y="1453725"/>
            <a:ext cx="2722451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5513656D-7804-45C7-9561-4FFDBE1F523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9098074" y="2169335"/>
            <a:ext cx="2722451" cy="37799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280D435-2618-C303-AFC8-63317CA2D1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88EDD3F3-BE1B-4966-5E82-E3268C5957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C05117F-2D9D-AC59-957D-8489F6B5EC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A49970A-B1A8-5442-3011-3AF1DB8E6F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848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1 (Teal-pattern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71E5967-7F18-5D21-979E-92E1AAF8E6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55FD749-6894-46C6-98FD-29B90CB620D7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2181" t="23499" r="11379" b="25473"/>
          <a:stretch>
            <a:fillRect/>
          </a:stretch>
        </p:blipFill>
        <p:spPr>
          <a:xfrm>
            <a:off x="333376" y="504825"/>
            <a:ext cx="2425700" cy="6477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78668B51-867D-F02C-A4C0-DA9EE2611E3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574" t="33902" r="57213" b="5160"/>
          <a:stretch>
            <a:fillRect/>
          </a:stretch>
        </p:blipFill>
        <p:spPr>
          <a:xfrm>
            <a:off x="9543672" y="1"/>
            <a:ext cx="2648329" cy="4745535"/>
          </a:xfrm>
          <a:prstGeom prst="rect">
            <a:avLst/>
          </a:prstGeom>
        </p:spPr>
      </p:pic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F001834C-D9D5-4839-9EDC-F0FB9E3631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8DF8CB-F566-9FF9-B4D0-152E79459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6708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5E99A7-B8B8-4860-8872-63A20BC4983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36CF45-35B9-4F30-93CE-11D7DC6AE4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696438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C909-262D-4930-924B-8C4285CF855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21401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8864E4-1D92-4544-8F52-1155810D792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46363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68E0E68-5345-4D62-8D07-AE58AE33067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71325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A5EB641-0C7B-DE05-D036-DF7337BE2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5AFDBA0-7D97-7DB8-CDB8-7EA484E15B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69F20B4-DB93-773B-ECCE-CCE1BF5676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899ECA4-74C3-7C4E-3BAD-146C67CF3F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574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34B8469-FF2E-4467-8E43-A49A3388A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F0DDC14-9B67-4FE8-BC58-A70501A5344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112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007D028-2ECB-46AF-8517-CCF9C089D8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89691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F1DDE75-E486-4A48-BDBB-2C2A5B5E64D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689419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7A506B6-1DA9-4CD7-9F56-C6BF2FDC18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019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F41FFAE-2857-4B94-916D-0210AE0A176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018838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C34C508-C3AF-422F-B1C7-A38F34513AB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8347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D9455C4-8047-4B5B-B5BC-4A0379405BC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348257" y="2270234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AEAC907-A41C-4782-BCD8-2B8C0ADD42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66564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056BBA8E-FD61-47C5-A779-B66918B4D327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666564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7C086EE-5B0B-73B3-E889-E22A595664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6D408943-1FB1-B595-463A-40C00A91C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0AFA210-B009-909A-C738-97782D248F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38FE446-CD9C-2392-AEDE-2838321778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416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fault_w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F1D658D-666C-6EDF-5D51-7C96110EE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7718C80-BC3C-8579-D358-822B5B39D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2640" y="6390000"/>
            <a:ext cx="695261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168297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B7932-7D06-4E7E-AF70-44D39F481C0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FB353AB-4D08-4BBD-91C2-E6A30A5F49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30920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A6B5AF-EB3C-46C5-B212-27204822781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4693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800475F-DBE2-47A0-89B9-1175EDD8427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8466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B5CE08A-01D2-488B-843A-CA3415AB732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12239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9BAB9BC-6F39-4494-87B4-04D45B7607B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06012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BBA3B50-BC2A-5FC9-AB77-D62E675229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AF2D6789-AA7C-44BC-5F9C-54FB7CCB53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68A16D-406B-D944-8A80-740FAD102B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A5ABA811-109D-0E12-308C-65DD149C699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0084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0764FD-7DA2-4FE5-A31B-6691075F46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53723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BC0C4CA-E13F-460B-A188-81482902B70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05AA54-6669-4974-B1E8-3E58001D87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10098" y="1453723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2A0DDBF-A8B7-4F77-B8D5-E6CF8FB015A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310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793D7A9-75C8-4028-9CA8-F07E93F82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48721" y="1453724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9B5E2A26-6C2A-419D-B4DC-291BA85B0C8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49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DE92C5F-EFFE-48BF-93E1-CC78EFCD29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87344" y="1453723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3DA85A52-F7FD-4298-9AE5-CB80F4E3C64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88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4E88849-5449-4627-813B-31B40F08F0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25967" y="1453724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A7FC01F-A245-4C0F-BF24-3AAE6AC55CC4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127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CCD92EA-38A4-44E5-ADF7-78EA3D6DD06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064588" y="1453724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8317D903-C6B2-443C-A2F2-E7B672E08E3B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066476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184FACB-1592-0666-C92C-E3F01D9139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4DE6BD0B-E37C-1D92-3411-5CCF7CA58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E214E41-4B33-9975-BC47-2EA959981A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63E360B-DA45-7B1F-1E99-401118601B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029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62903-71A8-4BD2-B059-6BA4C3AA39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4813"/>
            <a:ext cx="562680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55437D9-CE22-451C-B458-B3F648A642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7125" y="1449388"/>
            <a:ext cx="5626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169CDD-9FFC-4BEA-A4C1-F55F1EBC5A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19217" y="404813"/>
            <a:ext cx="5612076" cy="5545137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CD89C43-6B75-64C2-06F2-EE4886F9F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2C195FCD-F765-75A8-C3C9-9D6C546D4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376453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4F34447-13E0-43B9-BE1F-C60C03555D3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1475" y="404813"/>
            <a:ext cx="5632450" cy="5545137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0D6BD01-6C23-44ED-8363-1C234E2533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6711" y="1449388"/>
            <a:ext cx="5623814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6AABB0-FC25-4DDA-B141-9861B8EF64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93725" y="404813"/>
            <a:ext cx="562680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54D3D3-6786-752B-ABC0-E618764A00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9CF38B3-A27C-7663-5A27-5EBFBE60D7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9255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G SH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DCC66D3-273E-C4D4-E66B-ABBBFBF0D827}"/>
              </a:ext>
            </a:extLst>
          </p:cNvPr>
          <p:cNvSpPr/>
          <p:nvPr userDrawn="1"/>
        </p:nvSpPr>
        <p:spPr bwMode="ltGray">
          <a:xfrm>
            <a:off x="0" y="0"/>
            <a:ext cx="3114000" cy="6759575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GB" sz="1600" b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F49FA9-6D89-44C4-B6C9-EA8D7FB7563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5124" y="1449388"/>
            <a:ext cx="2277592" cy="4500561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32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3200">
                <a:solidFill>
                  <a:schemeClr val="bg1"/>
                </a:solidFill>
              </a:defRPr>
            </a:lvl4pPr>
            <a:lvl5pPr>
              <a:defRPr sz="3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58A305F-3A12-9E21-E7B5-7E013624C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1DEAC1F-0E25-FCD0-6D64-81F25D300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1524" y="6390000"/>
            <a:ext cx="575373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C878D9AC-FE3B-52E3-DC61-B14C7429C15D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3B70C57A-AE0D-4DD0-2A88-67D71E9859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71524" y="407734"/>
            <a:ext cx="85553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380729E3-14DD-F73C-0754-1F5909DE1D8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1524" y="831600"/>
            <a:ext cx="85553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949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G SH 5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093C849-593E-4F8D-EA17-3F282670D20E}"/>
              </a:ext>
            </a:extLst>
          </p:cNvPr>
          <p:cNvSpPr/>
          <p:nvPr userDrawn="1"/>
        </p:nvSpPr>
        <p:spPr bwMode="ltGray">
          <a:xfrm>
            <a:off x="10068000" y="0"/>
            <a:ext cx="2124000" cy="6759207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GB" sz="1600" b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B7932-7D06-4E7E-AF70-44D39F481C0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FB353AB-4D08-4BBD-91C2-E6A30A5F49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309901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A6B5AF-EB3C-46C5-B212-27204822781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48327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800475F-DBE2-47A0-89B9-1175EDD8427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86753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B5CE08A-01D2-488B-843A-CA3415AB732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125180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9BAB9BC-6F39-4494-87B4-04D45B7607B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328274" y="1710000"/>
            <a:ext cx="1498599" cy="39996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2C7C3BD-E613-6EF3-C207-341DBD5A82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56425961-9616-986A-F4A6-16576EC4ED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01296" y="6390000"/>
            <a:ext cx="6723960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0B34EF4-D1CE-12A2-BA61-DBC9341B6F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951410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5F29126-EE7C-5A76-C4B1-1A9ED38531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1475" y="831600"/>
            <a:ext cx="951410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108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1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B73ED98-8BCF-E8BD-14D4-4CD77DFC24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6003925" cy="6760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28BB49-92B7-4BBE-AD91-816AF9386D4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200965" y="1449388"/>
            <a:ext cx="5619559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D621A37-520C-02D4-FEF2-90A48B7CB718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6EDF654-7739-B838-8333-4AED1CAE3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5E76A25F-B2EB-5F09-007F-B11351AE5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88076" y="6390000"/>
            <a:ext cx="2837179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9049C96-168E-C9E7-E98F-E2F87A4E9B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91249" y="407734"/>
            <a:ext cx="56292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0626010A-20D6-01FF-4672-BC1D489625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91249" y="831600"/>
            <a:ext cx="562927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300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1 (White-patter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9950AE92-B676-F52E-7F87-1418597EB91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B66946F-2BC9-D8B1-88C9-4759F0C22E07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11873" y="503049"/>
            <a:ext cx="2537109" cy="63995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3DC5F15-283F-8AF2-5DA2-4DC211B7DDD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21753" t="22535" r="63909" b="22342"/>
          <a:stretch>
            <a:fillRect/>
          </a:stretch>
        </p:blipFill>
        <p:spPr>
          <a:xfrm>
            <a:off x="8471825" y="2337877"/>
            <a:ext cx="3720175" cy="4520123"/>
          </a:xfrm>
          <a:prstGeom prst="rect">
            <a:avLst/>
          </a:prstGeom>
        </p:spPr>
      </p:pic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69B45009-61C9-4172-E907-6B408391FD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2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EFBC8441-36F6-E0B3-E9F9-D01FAF6FD2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2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27080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2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0D5E0E-637F-4A32-A98F-3FE4ED81219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18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6435609-FC5D-424F-A15C-A0856D1FFFF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4874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7BB5275-AF66-B209-0E4A-03CE6B6FD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FA60BEC5-43E9-FDE8-AD49-786354105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57618" y="6390000"/>
            <a:ext cx="4767637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03077C2-369E-ABA0-B59B-14453917F3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57617" y="407734"/>
            <a:ext cx="7562907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3E59E24C-9AF9-1E47-FF78-024315FC342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57617" y="831600"/>
            <a:ext cx="7562907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56CA04CE-FB36-8178-F512-4F81D88C48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4032250" cy="6760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433B25B-CC6E-05BE-425C-EC03741B40AD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8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2 blac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51B1D62-9E8A-FDCD-7709-0134A8046C9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4032250" cy="6760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0D5E0E-637F-4A32-A98F-3FE4ED81219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18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6435609-FC5D-424F-A15C-A0856D1FFFF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4874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9CCBFA0-C428-80AE-97EA-C62F3FB85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5B66AF74-0993-4CE2-FD61-9511409357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57618" y="6390000"/>
            <a:ext cx="4767637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3D3FA17-05BB-B7C8-8031-BA0549AA95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57617" y="407734"/>
            <a:ext cx="7562907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1EF6B223-0BCE-6AF0-74AC-D6D488BFE48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57617" y="831600"/>
            <a:ext cx="7562907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6E5DE7C7-F79D-B577-09CE-F03065429E8A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969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3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768BC-0287-F616-E559-D47D0D40C3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5966F5C0-747C-5616-CFBC-CB59B4E3C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2400" y="6390000"/>
            <a:ext cx="575285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9B8825-5398-CC9A-CF8F-726FF800C9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72399" y="407734"/>
            <a:ext cx="854812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05DB5AFB-3E24-E514-1CC4-E6CB251A00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2399" y="831600"/>
            <a:ext cx="854812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A21E0B6B-43BA-F884-4E65-0B857824485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3089275" cy="6756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5C8DA119-5089-D9D3-42D8-30CA7C549B72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59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3 blac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8447A7-90B8-922A-3CF5-F7CA0DBB437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3089275" cy="6756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08C1712-74CC-2802-F5A1-C705AF48094C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30924" y="6306838"/>
            <a:ext cx="1382486" cy="348713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4F56256-F426-1233-957F-D96F742FA9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FC94017-3432-2201-C47B-4D4281128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2400" y="6390000"/>
            <a:ext cx="575285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DCECEC-362F-0AB6-2B06-B73779B857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72399" y="407734"/>
            <a:ext cx="854812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5FAE6372-65E9-B8F2-79C7-2550BFF8C8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2399" y="831600"/>
            <a:ext cx="854812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540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4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36CF45-35B9-4F30-93CE-11D7DC6AE4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689691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C909-262D-4930-924B-8C4285CF855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19019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8864E4-1D92-4544-8F52-1155810D792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48347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68E0E68-5345-4D62-8D07-AE58AE33067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77674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749035-42A4-D2DD-D2EC-56D671810C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2508250" cy="6757147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C05E365-ACE0-3AF1-45CA-84AEB60FD54F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950C816-E95F-D7C1-2438-FDFBBE462F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88993" y="407734"/>
            <a:ext cx="9131531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BF53334-D227-FC96-57D0-2392E9C558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88993" y="831600"/>
            <a:ext cx="9131531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5C02A74-5467-A2EB-D567-1A91EE0F13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8" name="Footer Placeholder 2">
            <a:extLst>
              <a:ext uri="{FF2B5EF4-FFF2-40B4-BE49-F238E27FC236}">
                <a16:creationId xmlns:a16="http://schemas.microsoft.com/office/drawing/2014/main" id="{C4008E5F-E8E8-D96F-92F2-DD495EDBF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88993" y="6390000"/>
            <a:ext cx="6336262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174780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4 blac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36CF45-35B9-4F30-93CE-11D7DC6AE4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689691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C909-262D-4930-924B-8C4285CF855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19019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8864E4-1D92-4544-8F52-1155810D792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48347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68E0E68-5345-4D62-8D07-AE58AE33067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77674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749035-42A4-D2DD-D2EC-56D671810C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2508250" cy="675714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82A3E83-E107-7E5F-40AB-65835BD180C8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30924" y="6306838"/>
            <a:ext cx="1382486" cy="348713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AA35DCF-0E95-5D20-AECD-C3857D9932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8EEF29B6-EDBD-1204-3C18-D37A045AE6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88994" y="6390000"/>
            <a:ext cx="633626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EF2E3B6-B924-4AD9-E3D9-AF06E6F6F0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88993" y="407734"/>
            <a:ext cx="9131531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33F4312E-8364-3336-2FE0-2710BBD5A09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88993" y="831600"/>
            <a:ext cx="9131531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396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637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_w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F1D658D-666C-6EDF-5D51-7C96110EE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7718C80-BC3C-8579-D358-822B5B39D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2640" y="6390000"/>
            <a:ext cx="695261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373730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graphicFrame>
        <p:nvGraphicFramePr>
          <p:cNvPr id="5" name="Gráfico 16">
            <a:extLst>
              <a:ext uri="{FF2B5EF4-FFF2-40B4-BE49-F238E27FC236}">
                <a16:creationId xmlns:a16="http://schemas.microsoft.com/office/drawing/2014/main" id="{610EE794-2091-B381-858D-0F378871D882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496227552"/>
              </p:ext>
            </p:extLst>
          </p:nvPr>
        </p:nvGraphicFramePr>
        <p:xfrm>
          <a:off x="371475" y="1525838"/>
          <a:ext cx="11449050" cy="4500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5705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6" name="CuadroTexto 21">
            <a:extLst>
              <a:ext uri="{FF2B5EF4-FFF2-40B4-BE49-F238E27FC236}">
                <a16:creationId xmlns:a16="http://schemas.microsoft.com/office/drawing/2014/main" id="{4F962D4B-1B26-1658-CD3F-BB440937B30D}"/>
              </a:ext>
            </a:extLst>
          </p:cNvPr>
          <p:cNvSpPr txBox="1"/>
          <p:nvPr userDrawn="1"/>
        </p:nvSpPr>
        <p:spPr>
          <a:xfrm>
            <a:off x="4410025" y="1615005"/>
            <a:ext cx="3371950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Share en Valor Total Canasta Mayo – Junio 2023</a:t>
            </a:r>
          </a:p>
        </p:txBody>
      </p:sp>
      <p:graphicFrame>
        <p:nvGraphicFramePr>
          <p:cNvPr id="5" name="Gráfico 7">
            <a:extLst>
              <a:ext uri="{FF2B5EF4-FFF2-40B4-BE49-F238E27FC236}">
                <a16:creationId xmlns:a16="http://schemas.microsoft.com/office/drawing/2014/main" id="{08D548EB-7D2D-9834-E0D5-B50FD6CC7556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723600703"/>
              </p:ext>
            </p:extLst>
          </p:nvPr>
        </p:nvGraphicFramePr>
        <p:xfrm>
          <a:off x="371475" y="1989969"/>
          <a:ext cx="11449050" cy="38211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6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1 (gradient)">
    <p:bg>
      <p:bgPr>
        <a:gradFill flip="none" rotWithShape="1">
          <a:gsLst>
            <a:gs pos="0">
              <a:schemeClr val="tx2"/>
            </a:gs>
            <a:gs pos="100000">
              <a:schemeClr val="accent2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71E5967-7F18-5D21-979E-92E1AAF8E6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44A0D5B-5762-6169-CCA5-A972720C768A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69524" y="518519"/>
            <a:ext cx="2413104" cy="634005"/>
          </a:xfrm>
          <a:prstGeom prst="rect">
            <a:avLst/>
          </a:prstGeom>
        </p:spPr>
      </p:pic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27E58F06-D743-25E5-C441-16EE45E92F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907C2078-A8A8-13DD-E31C-5753F8CD19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735133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graphicFrame>
        <p:nvGraphicFramePr>
          <p:cNvPr id="77" name="Gráfico 8">
            <a:extLst>
              <a:ext uri="{FF2B5EF4-FFF2-40B4-BE49-F238E27FC236}">
                <a16:creationId xmlns:a16="http://schemas.microsoft.com/office/drawing/2014/main" id="{4659B917-12E0-1436-7201-83DAEE186AD6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4167269521"/>
              </p:ext>
            </p:extLst>
          </p:nvPr>
        </p:nvGraphicFramePr>
        <p:xfrm>
          <a:off x="1102702" y="1799174"/>
          <a:ext cx="9986596" cy="42272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31758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graphicFrame>
        <p:nvGraphicFramePr>
          <p:cNvPr id="2" name="Gráfico 12">
            <a:extLst>
              <a:ext uri="{FF2B5EF4-FFF2-40B4-BE49-F238E27FC236}">
                <a16:creationId xmlns:a16="http://schemas.microsoft.com/office/drawing/2014/main" id="{8E7F3E67-6168-7CB3-044E-B99D4D310572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123128550"/>
              </p:ext>
            </p:extLst>
          </p:nvPr>
        </p:nvGraphicFramePr>
        <p:xfrm>
          <a:off x="573578" y="1687484"/>
          <a:ext cx="11055927" cy="4264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608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083B396-763C-1222-EAAE-FEE5FAE25B96}"/>
              </a:ext>
            </a:extLst>
          </p:cNvPr>
          <p:cNvSpPr txBox="1">
            <a:spLocks/>
          </p:cNvSpPr>
          <p:nvPr userDrawn="1"/>
        </p:nvSpPr>
        <p:spPr>
          <a:xfrm>
            <a:off x="341156" y="1842456"/>
            <a:ext cx="6208331" cy="211522"/>
          </a:xfrm>
          <a:prstGeom prst="rect">
            <a:avLst/>
          </a:prstGeom>
        </p:spPr>
        <p:txBody>
          <a:bodyPr lIns="91440" tIns="45720" rIns="91440" bIns="45720" anchor="ctr"/>
          <a:lstStyle>
            <a:defPPr>
              <a:defRPr lang="pt-BR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Variação Lealdade (</a:t>
            </a:r>
            <a:r>
              <a:rPr kumimoji="0" lang="pt-BR" sz="1100" b="1" i="0" u="none" strike="noStrike" kern="120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p.p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.) - Q3’ 22 </a:t>
            </a:r>
            <a:r>
              <a:rPr kumimoji="0" lang="pt-BR" sz="1100" b="1" i="0" u="none" strike="noStrike" kern="120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vs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21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8E53574-7E76-A1B5-CA4D-092B4EB18432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3486072717"/>
              </p:ext>
            </p:extLst>
          </p:nvPr>
        </p:nvGraphicFramePr>
        <p:xfrm>
          <a:off x="401795" y="1948217"/>
          <a:ext cx="11449049" cy="3829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407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47A2F17B-BB9B-C63D-8F95-71C4795FD50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62800" y="1343991"/>
            <a:ext cx="4657725" cy="4605959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C5D3EFA-05F3-789E-C2D8-886115F1924C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86338969"/>
              </p:ext>
            </p:extLst>
          </p:nvPr>
        </p:nvGraphicFramePr>
        <p:xfrm>
          <a:off x="371477" y="1343991"/>
          <a:ext cx="6791324" cy="4682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7071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1 (whit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6F76673D-7ED4-326A-942F-D923DA0DA933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11873" y="5605974"/>
            <a:ext cx="2537109" cy="639951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225EDCDB-BFC5-9262-7791-9F2E881074B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21753" t="22535" r="63909" b="22342"/>
          <a:stretch>
            <a:fillRect/>
          </a:stretch>
        </p:blipFill>
        <p:spPr>
          <a:xfrm>
            <a:off x="8489992" y="2359950"/>
            <a:ext cx="3702008" cy="449805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26DBCC0-A9F9-013B-DA00-117486A5343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AF3474-ED50-D5EE-86EC-840A8AC4C3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95003D3A-2103-08FF-5184-79E57BBAAB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98074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 1 (black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8976DD77-5657-F2A7-D34B-8A74CA7FF98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7C94567-D795-1D72-11CF-46AE77BD9F3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C95A79A-AC47-FE54-A3E7-1FDC1E8FDBE5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2181" t="23499" r="11379" b="25473"/>
          <a:stretch>
            <a:fillRect/>
          </a:stretch>
        </p:blipFill>
        <p:spPr>
          <a:xfrm>
            <a:off x="333376" y="5626100"/>
            <a:ext cx="2425700" cy="6477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D0B7858A-31F4-7423-4312-C0660FD4926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574" t="33902" r="57213" b="5160"/>
          <a:stretch>
            <a:fillRect/>
          </a:stretch>
        </p:blipFill>
        <p:spPr>
          <a:xfrm>
            <a:off x="9682619" y="1"/>
            <a:ext cx="2509381" cy="449655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2EDF30F-C31F-3244-3402-89BF0C04AD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1512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 1 (black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8976DD77-5657-F2A7-D34B-8A74CA7FF98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7C94567-D795-1D72-11CF-46AE77BD9F3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C95A79A-AC47-FE54-A3E7-1FDC1E8FDBE5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2181" t="23499" r="11379" b="25473"/>
          <a:stretch>
            <a:fillRect/>
          </a:stretch>
        </p:blipFill>
        <p:spPr>
          <a:xfrm>
            <a:off x="333376" y="5626100"/>
            <a:ext cx="2425700" cy="6477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2EDF30F-C31F-3244-3402-89BF0C04AD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143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 1 (blac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8668B51-867D-F02C-A4C0-DA9EE2611E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75" t="5263" r="57086" b="44062"/>
          <a:stretch>
            <a:fillRect/>
          </a:stretch>
        </p:blipFill>
        <p:spPr>
          <a:xfrm>
            <a:off x="8670926" y="1593264"/>
            <a:ext cx="3521075" cy="5255198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BB882F3D-E261-194D-D7EE-64C8B8884742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71475" y="5639795"/>
            <a:ext cx="2413104" cy="634005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8B0BC088-16E8-552A-DD81-5EEE5623D0A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C7E96F6-24FB-7123-A90E-B0C49DF52C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55066E0C-EAFA-2CDF-8A72-C8607AAE9FB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152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 1 (black)">
    <p:bg>
      <p:bgPr>
        <a:gradFill>
          <a:gsLst>
            <a:gs pos="0">
              <a:schemeClr val="tx2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BB882F3D-E261-194D-D7EE-64C8B8884742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71475" y="5639795"/>
            <a:ext cx="2413104" cy="634005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D1EF3F67-749B-00B5-7F9B-446B6BFA3AC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CC5414-F079-4D66-D2E5-BFFA6F9D6A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37B1D988-AB96-CF42-C03E-F0F71D3BB29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108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1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F1D658D-666C-6EDF-5D51-7C96110EE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7718C80-BC3C-8579-D358-822B5B39D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2640" y="6390000"/>
            <a:ext cx="695261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3316921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whit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6" y="2258559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1713600"/>
            <a:ext cx="976676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240192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teal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232493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(Gradient)">
    <p:bg>
      <p:bgPr>
        <a:gradFill>
          <a:gsLst>
            <a:gs pos="0">
              <a:schemeClr val="tx2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143073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(teal-pattern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B42F9CB-0589-F398-57FD-3EC1EFF96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190" t="-710" r="28736" b="56646"/>
          <a:stretch>
            <a:fillRect/>
          </a:stretch>
        </p:blipFill>
        <p:spPr>
          <a:xfrm>
            <a:off x="8629273" y="2100638"/>
            <a:ext cx="3562728" cy="475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1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(blue-pattern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B42F9CB-0589-F398-57FD-3EC1EFF96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128" t="-852" r="28732" b="56719"/>
          <a:stretch>
            <a:fillRect/>
          </a:stretch>
        </p:blipFill>
        <p:spPr>
          <a:xfrm>
            <a:off x="8640223" y="2100640"/>
            <a:ext cx="3562727" cy="475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3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Placeholder 1"/>
          <p:cNvSpPr>
            <a:spLocks noGrp="1"/>
          </p:cNvSpPr>
          <p:nvPr>
            <p:ph type="title"/>
          </p:nvPr>
        </p:nvSpPr>
        <p:spPr>
          <a:xfrm>
            <a:off x="371475" y="407734"/>
            <a:ext cx="11455400" cy="403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add title</a:t>
            </a:r>
            <a:endParaRPr lang="en-GB" dirty="0"/>
          </a:p>
        </p:txBody>
      </p:sp>
      <p:sp>
        <p:nvSpPr>
          <p:cNvPr id="92" name="Text Placeholder 2"/>
          <p:cNvSpPr>
            <a:spLocks noGrp="1"/>
          </p:cNvSpPr>
          <p:nvPr>
            <p:ph type="body" idx="1"/>
          </p:nvPr>
        </p:nvSpPr>
        <p:spPr>
          <a:xfrm>
            <a:off x="371476" y="1449387"/>
            <a:ext cx="11451936" cy="45064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162249" y="-600255"/>
            <a:ext cx="13699530" cy="7053442"/>
            <a:chOff x="-1162249" y="-600255"/>
            <a:chExt cx="13699530" cy="7053442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256200" y="1435011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256200" y="6202956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-256200" y="3426354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-256200" y="5948198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 userDrawn="1"/>
          </p:nvSpPr>
          <p:spPr>
            <a:xfrm>
              <a:off x="-747711" y="1370900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5.50cm</a:t>
              </a:r>
            </a:p>
          </p:txBody>
        </p:sp>
        <p:sp>
          <p:nvSpPr>
            <p:cNvPr id="54" name="TextBox 53"/>
            <p:cNvSpPr txBox="1"/>
            <p:nvPr userDrawn="1"/>
          </p:nvSpPr>
          <p:spPr>
            <a:xfrm>
              <a:off x="-747711" y="3357884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0 cm</a:t>
              </a:r>
            </a:p>
          </p:txBody>
        </p:sp>
        <p:sp>
          <p:nvSpPr>
            <p:cNvPr id="58" name="TextBox 57"/>
            <p:cNvSpPr txBox="1"/>
            <p:nvPr userDrawn="1"/>
          </p:nvSpPr>
          <p:spPr>
            <a:xfrm>
              <a:off x="-747711" y="5709600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7 cm</a:t>
              </a:r>
            </a:p>
          </p:txBody>
        </p:sp>
        <p:sp>
          <p:nvSpPr>
            <p:cNvPr id="60" name="TextBox 59"/>
            <p:cNvSpPr txBox="1"/>
            <p:nvPr userDrawn="1"/>
          </p:nvSpPr>
          <p:spPr>
            <a:xfrm>
              <a:off x="304800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 dirty="0">
                  <a:solidFill>
                    <a:schemeClr val="accent2"/>
                  </a:solidFill>
                </a:rPr>
                <a:t>15.9cm</a:t>
              </a:r>
            </a:p>
          </p:txBody>
        </p:sp>
        <p:sp>
          <p:nvSpPr>
            <p:cNvPr id="72" name="TextBox 71"/>
            <p:cNvSpPr txBox="1"/>
            <p:nvPr userDrawn="1"/>
          </p:nvSpPr>
          <p:spPr>
            <a:xfrm>
              <a:off x="11426031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15.9 cm</a:t>
              </a:r>
            </a:p>
          </p:txBody>
        </p:sp>
        <p:cxnSp>
          <p:nvCxnSpPr>
            <p:cNvPr id="5" name="Straight Connector 4"/>
            <p:cNvCxnSpPr/>
            <p:nvPr userDrawn="1"/>
          </p:nvCxnSpPr>
          <p:spPr>
            <a:xfrm>
              <a:off x="371113" y="-265725"/>
              <a:ext cx="0" cy="18000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 userDrawn="1"/>
          </p:nvSpPr>
          <p:spPr>
            <a:xfrm>
              <a:off x="-1143000" y="5832711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Content Bottom</a:t>
              </a:r>
            </a:p>
          </p:txBody>
        </p:sp>
        <p:sp>
          <p:nvSpPr>
            <p:cNvPr id="86" name="TextBox 85"/>
            <p:cNvSpPr txBox="1"/>
            <p:nvPr userDrawn="1"/>
          </p:nvSpPr>
          <p:spPr>
            <a:xfrm>
              <a:off x="-1143000" y="1494011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Content Top</a:t>
              </a:r>
            </a:p>
          </p:txBody>
        </p:sp>
        <p:sp>
          <p:nvSpPr>
            <p:cNvPr id="88" name="TextBox 87"/>
            <p:cNvSpPr txBox="1"/>
            <p:nvPr userDrawn="1"/>
          </p:nvSpPr>
          <p:spPr>
            <a:xfrm>
              <a:off x="-590537" y="-438330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Left Margin</a:t>
              </a:r>
            </a:p>
          </p:txBody>
        </p:sp>
        <p:sp>
          <p:nvSpPr>
            <p:cNvPr id="89" name="TextBox 88"/>
            <p:cNvSpPr txBox="1"/>
            <p:nvPr userDrawn="1"/>
          </p:nvSpPr>
          <p:spPr>
            <a:xfrm>
              <a:off x="11898039" y="-438330"/>
              <a:ext cx="639242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 dirty="0">
                  <a:solidFill>
                    <a:schemeClr val="accent2"/>
                  </a:solidFill>
                </a:rPr>
                <a:t>Right Margin</a:t>
              </a:r>
            </a:p>
          </p:txBody>
        </p:sp>
        <p:cxnSp>
          <p:nvCxnSpPr>
            <p:cNvPr id="98" name="Straight Connector 97"/>
            <p:cNvCxnSpPr/>
            <p:nvPr userDrawn="1"/>
          </p:nvCxnSpPr>
          <p:spPr>
            <a:xfrm>
              <a:off x="6096000" y="-363357"/>
              <a:ext cx="0" cy="180000"/>
            </a:xfrm>
            <a:prstGeom prst="line">
              <a:avLst/>
            </a:prstGeom>
            <a:ln w="63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 userDrawn="1"/>
          </p:nvSpPr>
          <p:spPr>
            <a:xfrm>
              <a:off x="5914719" y="-600255"/>
              <a:ext cx="36225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 dirty="0">
                  <a:solidFill>
                    <a:schemeClr val="accent2"/>
                  </a:solidFill>
                </a:rPr>
                <a:t>Middle </a:t>
              </a:r>
              <a:br>
                <a:rPr lang="en-GB" sz="800" dirty="0">
                  <a:solidFill>
                    <a:schemeClr val="accent2"/>
                  </a:solidFill>
                </a:rPr>
              </a:br>
              <a:r>
                <a:rPr lang="en-GB" sz="800" dirty="0">
                  <a:solidFill>
                    <a:schemeClr val="accent2"/>
                  </a:solidFill>
                </a:rPr>
                <a:t>0cm </a:t>
              </a:r>
            </a:p>
          </p:txBody>
        </p:sp>
        <p:sp>
          <p:nvSpPr>
            <p:cNvPr id="101" name="TextBox 100"/>
            <p:cNvSpPr txBox="1"/>
            <p:nvPr userDrawn="1"/>
          </p:nvSpPr>
          <p:spPr>
            <a:xfrm>
              <a:off x="5636264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 dirty="0">
                  <a:solidFill>
                    <a:schemeClr val="accent2"/>
                  </a:solidFill>
                </a:rPr>
                <a:t>0.26cm</a:t>
              </a:r>
            </a:p>
          </p:txBody>
        </p:sp>
        <p:cxnSp>
          <p:nvCxnSpPr>
            <p:cNvPr id="104" name="Straight Connector 103"/>
            <p:cNvCxnSpPr/>
            <p:nvPr userDrawn="1"/>
          </p:nvCxnSpPr>
          <p:spPr>
            <a:xfrm>
              <a:off x="6000389" y="-265725"/>
              <a:ext cx="0" cy="180000"/>
            </a:xfrm>
            <a:prstGeom prst="line">
              <a:avLst/>
            </a:prstGeom>
            <a:ln w="63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>
              <a:off x="6190362" y="-265725"/>
              <a:ext cx="0" cy="180000"/>
            </a:xfrm>
            <a:prstGeom prst="line">
              <a:avLst/>
            </a:prstGeom>
            <a:ln w="63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 userDrawn="1"/>
          </p:nvSpPr>
          <p:spPr>
            <a:xfrm>
              <a:off x="6191102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 dirty="0">
                  <a:solidFill>
                    <a:schemeClr val="accent2"/>
                  </a:solidFill>
                </a:rPr>
                <a:t>0.26cm</a:t>
              </a:r>
            </a:p>
          </p:txBody>
        </p:sp>
        <p:cxnSp>
          <p:nvCxnSpPr>
            <p:cNvPr id="107" name="Straight Connector 106"/>
            <p:cNvCxnSpPr/>
            <p:nvPr userDrawn="1"/>
          </p:nvCxnSpPr>
          <p:spPr>
            <a:xfrm>
              <a:off x="11823411" y="-265725"/>
              <a:ext cx="0" cy="18000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>
              <a:off x="-256200" y="407734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108"/>
            <p:cNvSpPr txBox="1"/>
            <p:nvPr userDrawn="1"/>
          </p:nvSpPr>
          <p:spPr>
            <a:xfrm>
              <a:off x="-747711" y="386341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8.4cm</a:t>
              </a:r>
            </a:p>
          </p:txBody>
        </p:sp>
        <p:sp>
          <p:nvSpPr>
            <p:cNvPr id="110" name="TextBox 109"/>
            <p:cNvSpPr txBox="1"/>
            <p:nvPr userDrawn="1"/>
          </p:nvSpPr>
          <p:spPr>
            <a:xfrm>
              <a:off x="-1143000" y="509452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Title Top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925CEB6-6DDA-49BF-824C-CFA9D8A07E3F}"/>
                </a:ext>
              </a:extLst>
            </p:cNvPr>
            <p:cNvSpPr txBox="1"/>
            <p:nvPr userDrawn="1"/>
          </p:nvSpPr>
          <p:spPr>
            <a:xfrm>
              <a:off x="-766960" y="6206965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7.70 cm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1658A23-15A2-4406-AF7E-89707B5575E7}"/>
                </a:ext>
              </a:extLst>
            </p:cNvPr>
            <p:cNvSpPr txBox="1"/>
            <p:nvPr userDrawn="1"/>
          </p:nvSpPr>
          <p:spPr>
            <a:xfrm>
              <a:off x="-1162249" y="6330076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Image Bottom</a:t>
              </a:r>
            </a:p>
          </p:txBody>
        </p:sp>
      </p:grp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314C844D-A5F7-B0AD-7C8B-1F71318F65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1656CA-15D3-5A5B-6F3C-96700B7FC5D1}"/>
              </a:ext>
            </a:extLst>
          </p:cNvPr>
          <p:cNvSpPr/>
          <p:nvPr userDrawn="1"/>
        </p:nvSpPr>
        <p:spPr bwMode="ltGray">
          <a:xfrm>
            <a:off x="1" y="6759575"/>
            <a:ext cx="12191999" cy="98426"/>
          </a:xfrm>
          <a:prstGeom prst="rect">
            <a:avLst/>
          </a:prstGeom>
          <a:gradFill>
            <a:gsLst>
              <a:gs pos="0">
                <a:srgbClr val="00A8B8"/>
              </a:gs>
              <a:gs pos="100000">
                <a:srgbClr val="2EEFEE"/>
              </a:gs>
            </a:gsLst>
            <a:lin ang="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pt-BR" sz="1600" b="0" dirty="0" err="1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ABFA495-BCC8-6635-35CA-D8ABBA82B230}"/>
              </a:ext>
            </a:extLst>
          </p:cNvPr>
          <p:cNvGrpSpPr/>
          <p:nvPr userDrawn="1"/>
        </p:nvGrpSpPr>
        <p:grpSpPr>
          <a:xfrm>
            <a:off x="7081185" y="-600255"/>
            <a:ext cx="3909599" cy="486636"/>
            <a:chOff x="7385834" y="-516819"/>
            <a:chExt cx="3239278" cy="4032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1CD17F3-E8F5-921D-E644-C029462888C3}"/>
                </a:ext>
              </a:extLst>
            </p:cNvPr>
            <p:cNvSpPr/>
            <p:nvPr userDrawn="1"/>
          </p:nvSpPr>
          <p:spPr bwMode="ltGray">
            <a:xfrm>
              <a:off x="7385834" y="-516819"/>
              <a:ext cx="403200" cy="403200"/>
            </a:xfrm>
            <a:prstGeom prst="rect">
              <a:avLst/>
            </a:prstGeom>
            <a:solidFill>
              <a:srgbClr val="00A8B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13ACF41-75CA-857E-487D-0BAFC5BA7A16}"/>
                </a:ext>
              </a:extLst>
            </p:cNvPr>
            <p:cNvSpPr/>
            <p:nvPr userDrawn="1"/>
          </p:nvSpPr>
          <p:spPr bwMode="ltGray">
            <a:xfrm>
              <a:off x="7792427" y="-516819"/>
              <a:ext cx="403200" cy="403200"/>
            </a:xfrm>
            <a:prstGeom prst="rect">
              <a:avLst/>
            </a:prstGeom>
            <a:solidFill>
              <a:srgbClr val="004A5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8412259-69D9-1980-5017-42770AA652AD}"/>
                </a:ext>
              </a:extLst>
            </p:cNvPr>
            <p:cNvSpPr/>
            <p:nvPr userDrawn="1"/>
          </p:nvSpPr>
          <p:spPr bwMode="ltGray">
            <a:xfrm>
              <a:off x="8198635" y="-516819"/>
              <a:ext cx="403200" cy="403200"/>
            </a:xfrm>
            <a:prstGeom prst="rect">
              <a:avLst/>
            </a:prstGeom>
            <a:solidFill>
              <a:srgbClr val="FFD61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3AB4767-06A0-40B0-A88A-38CD1B95C499}"/>
                </a:ext>
              </a:extLst>
            </p:cNvPr>
            <p:cNvSpPr/>
            <p:nvPr userDrawn="1"/>
          </p:nvSpPr>
          <p:spPr bwMode="ltGray">
            <a:xfrm>
              <a:off x="8605387" y="-516819"/>
              <a:ext cx="403200" cy="403200"/>
            </a:xfrm>
            <a:prstGeom prst="rect">
              <a:avLst/>
            </a:prstGeom>
            <a:solidFill>
              <a:srgbClr val="2EEFEE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A9AC594-550E-3839-C4F1-75DE455D7605}"/>
                </a:ext>
              </a:extLst>
            </p:cNvPr>
            <p:cNvSpPr/>
            <p:nvPr userDrawn="1"/>
          </p:nvSpPr>
          <p:spPr bwMode="ltGray">
            <a:xfrm>
              <a:off x="9007883" y="-516819"/>
              <a:ext cx="403200" cy="403200"/>
            </a:xfrm>
            <a:prstGeom prst="rect">
              <a:avLst/>
            </a:prstGeom>
            <a:solidFill>
              <a:srgbClr val="0AF0B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D5DC5D5-7532-CB48-3836-53EF3BC39BC0}"/>
                </a:ext>
              </a:extLst>
            </p:cNvPr>
            <p:cNvSpPr/>
            <p:nvPr userDrawn="1"/>
          </p:nvSpPr>
          <p:spPr bwMode="ltGray">
            <a:xfrm>
              <a:off x="9408387" y="-516819"/>
              <a:ext cx="403200" cy="403200"/>
            </a:xfrm>
            <a:prstGeom prst="rect">
              <a:avLst/>
            </a:prstGeom>
            <a:solidFill>
              <a:srgbClr val="F871A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E877D7F-AE9C-DF89-EDFE-5AAFF75C12F8}"/>
                </a:ext>
              </a:extLst>
            </p:cNvPr>
            <p:cNvSpPr/>
            <p:nvPr userDrawn="1"/>
          </p:nvSpPr>
          <p:spPr bwMode="ltGray">
            <a:xfrm>
              <a:off x="9818373" y="-516819"/>
              <a:ext cx="403200" cy="403200"/>
            </a:xfrm>
            <a:prstGeom prst="rect">
              <a:avLst/>
            </a:prstGeom>
            <a:solidFill>
              <a:srgbClr val="0179F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EEF38B-4BA8-FAFF-0835-14FFD23E584C}"/>
                </a:ext>
              </a:extLst>
            </p:cNvPr>
            <p:cNvSpPr/>
            <p:nvPr userDrawn="1"/>
          </p:nvSpPr>
          <p:spPr bwMode="ltGray">
            <a:xfrm>
              <a:off x="10221912" y="-516819"/>
              <a:ext cx="403200" cy="403200"/>
            </a:xfrm>
            <a:prstGeom prst="rect">
              <a:avLst/>
            </a:prstGeom>
            <a:solidFill>
              <a:srgbClr val="FF820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</p:grp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F5A9E870-4B5A-7925-EF8E-35FA096F0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228872E-0097-252B-BF28-76CB82BFE261}"/>
              </a:ext>
            </a:extLst>
          </p:cNvPr>
          <p:cNvPicPr>
            <a:picLocks noChangeAspect="1"/>
          </p:cNvPicPr>
          <p:nvPr userDrawn="1">
            <p:custDataLst>
              <p:tags r:id="rId51"/>
            </p:custDataLst>
          </p:nvPr>
        </p:nvPicPr>
        <p:blipFill>
          <a:blip r:embed="rId52">
            <a:extLst>
              <a:ext uri="{96DAC541-7B7A-43D3-8B79-37D633B846F1}">
                <asvg:svgBlip xmlns:asvg="http://schemas.microsoft.com/office/drawing/2016/SVG/main" r:embed="rId53"/>
              </a:ext>
            </a:extLst>
          </a:blip>
          <a:srcRect t="33184" b="33184"/>
          <a:stretch/>
        </p:blipFill>
        <p:spPr>
          <a:xfrm>
            <a:off x="269875" y="6311809"/>
            <a:ext cx="1460500" cy="36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62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1" r:id="rId1"/>
    <p:sldLayoutId id="2147483880" r:id="rId2"/>
    <p:sldLayoutId id="2147483882" r:id="rId3"/>
    <p:sldLayoutId id="2147483894" r:id="rId4"/>
    <p:sldLayoutId id="2147483697" r:id="rId5"/>
    <p:sldLayoutId id="2147483696" r:id="rId6"/>
    <p:sldLayoutId id="2147483899" r:id="rId7"/>
    <p:sldLayoutId id="2147483877" r:id="rId8"/>
    <p:sldLayoutId id="2147483878" r:id="rId9"/>
    <p:sldLayoutId id="2147483879" r:id="rId10"/>
    <p:sldLayoutId id="2147483844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  <p:sldLayoutId id="2147483767" r:id="rId18"/>
    <p:sldLayoutId id="2147483768" r:id="rId19"/>
    <p:sldLayoutId id="2147483769" r:id="rId20"/>
    <p:sldLayoutId id="2147483770" r:id="rId21"/>
    <p:sldLayoutId id="2147483900" r:id="rId22"/>
    <p:sldLayoutId id="2147483771" r:id="rId23"/>
    <p:sldLayoutId id="2147483772" r:id="rId24"/>
    <p:sldLayoutId id="2147483773" r:id="rId25"/>
    <p:sldLayoutId id="2147483774" r:id="rId26"/>
    <p:sldLayoutId id="2147483827" r:id="rId27"/>
    <p:sldLayoutId id="2147483829" r:id="rId28"/>
    <p:sldLayoutId id="2147483845" r:id="rId29"/>
    <p:sldLayoutId id="2147483830" r:id="rId30"/>
    <p:sldLayoutId id="2147483847" r:id="rId31"/>
    <p:sldLayoutId id="2147483848" r:id="rId32"/>
    <p:sldLayoutId id="2147483849" r:id="rId33"/>
    <p:sldLayoutId id="2147483850" r:id="rId34"/>
    <p:sldLayoutId id="2147483851" r:id="rId35"/>
    <p:sldLayoutId id="2147483775" r:id="rId36"/>
    <p:sldLayoutId id="2147483897" r:id="rId37"/>
    <p:sldLayoutId id="2147483887" r:id="rId38"/>
    <p:sldLayoutId id="2147483889" r:id="rId39"/>
    <p:sldLayoutId id="2147483890" r:id="rId40"/>
    <p:sldLayoutId id="2147483891" r:id="rId41"/>
    <p:sldLayoutId id="2147483892" r:id="rId42"/>
    <p:sldLayoutId id="2147483893" r:id="rId43"/>
    <p:sldLayoutId id="2147483883" r:id="rId44"/>
    <p:sldLayoutId id="2147483886" r:id="rId45"/>
    <p:sldLayoutId id="2147483898" r:id="rId46"/>
    <p:sldLayoutId id="2147483895" r:id="rId47"/>
    <p:sldLayoutId id="2147483896" r:id="rId48"/>
    <p:sldLayoutId id="2147483901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ts val="600"/>
        </a:spcBef>
        <a:buNone/>
        <a:defRPr sz="2400" b="1" kern="1200">
          <a:solidFill>
            <a:schemeClr val="tx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None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357188" indent="-179388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534988" indent="-1778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758825" indent="-179388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982663" indent="-179388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2160" userDrawn="1">
          <p15:clr>
            <a:srgbClr val="F26B43"/>
          </p15:clr>
        </p15:guide>
        <p15:guide id="14" pos="7446" userDrawn="1">
          <p15:clr>
            <a:srgbClr val="F26B43"/>
          </p15:clr>
        </p15:guide>
        <p15:guide id="28" orient="horz" pos="913" userDrawn="1">
          <p15:clr>
            <a:srgbClr val="F26B43"/>
          </p15:clr>
        </p15:guide>
        <p15:guide id="29" orient="horz" pos="255" userDrawn="1">
          <p15:clr>
            <a:srgbClr val="F26B43"/>
          </p15:clr>
        </p15:guide>
        <p15:guide id="33" orient="horz" pos="3748" userDrawn="1">
          <p15:clr>
            <a:srgbClr val="F26B43"/>
          </p15:clr>
        </p15:guide>
        <p15:guide id="35" pos="234" userDrawn="1">
          <p15:clr>
            <a:srgbClr val="F26B43"/>
          </p15:clr>
        </p15:guide>
        <p15:guide id="36" pos="3840" userDrawn="1">
          <p15:clr>
            <a:srgbClr val="F26B43"/>
          </p15:clr>
        </p15:guide>
        <p15:guide id="37" pos="3782" userDrawn="1">
          <p15:clr>
            <a:srgbClr val="F26B43"/>
          </p15:clr>
        </p15:guide>
        <p15:guide id="38" pos="3900" userDrawn="1">
          <p15:clr>
            <a:srgbClr val="F26B43"/>
          </p15:clr>
        </p15:guide>
        <p15:guide id="39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0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7">
            <a:extLst>
              <a:ext uri="{FF2B5EF4-FFF2-40B4-BE49-F238E27FC236}">
                <a16:creationId xmlns:a16="http://schemas.microsoft.com/office/drawing/2014/main" id="{150B6E14-8419-04EB-BAFD-7835340189B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9538"/>
            <a:ext cx="12192000" cy="683892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B9386EA-689E-22B2-2BE8-947F91FDE3C6}"/>
              </a:ext>
            </a:extLst>
          </p:cNvPr>
          <p:cNvSpPr/>
          <p:nvPr/>
        </p:nvSpPr>
        <p:spPr bwMode="ltGray">
          <a:xfrm>
            <a:off x="-19728" y="-9539"/>
            <a:ext cx="12191999" cy="6858000"/>
          </a:xfrm>
          <a:prstGeom prst="rect">
            <a:avLst/>
          </a:prstGeom>
          <a:gradFill flip="none" rotWithShape="1">
            <a:gsLst>
              <a:gs pos="4000">
                <a:srgbClr val="001C20">
                  <a:alpha val="94974"/>
                </a:srgbClr>
              </a:gs>
              <a:gs pos="75000">
                <a:schemeClr val="bg2">
                  <a:alpha val="0"/>
                </a:schemeClr>
              </a:gs>
            </a:gsLst>
            <a:lin ang="1200000" scaled="0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s-MX" sz="1600" b="0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6FFA67-E1CB-B19F-AEB6-1C2A8902AC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2225" y="1229266"/>
            <a:ext cx="4565650" cy="574517"/>
          </a:xfrm>
        </p:spPr>
        <p:txBody>
          <a:bodyPr/>
          <a:lstStyle/>
          <a:p>
            <a:r>
              <a:rPr lang="es-MX" noProof="0" dirty="0"/>
              <a:t>Análisis de Cobertura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2067E55-896D-1F41-2D43-E0E51055B15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32199" b="32199"/>
          <a:stretch/>
        </p:blipFill>
        <p:spPr>
          <a:xfrm>
            <a:off x="198783" y="479498"/>
            <a:ext cx="2669441" cy="71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46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DADC0-093A-8457-7B32-45C0EE0B8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7D879B-951C-CD41-6C1A-B17C4A204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266" y="2958113"/>
            <a:ext cx="6668431" cy="3277057"/>
          </a:xfrm>
          <a:prstGeom prst="rect">
            <a:avLst/>
          </a:prstGeom>
        </p:spPr>
      </p:pic>
      <p:sp>
        <p:nvSpPr>
          <p:cNvPr id="3" name="Título 1">
            <a:extLst>
              <a:ext uri="{FF2B5EF4-FFF2-40B4-BE49-F238E27FC236}">
                <a16:creationId xmlns:a16="http://schemas.microsoft.com/office/drawing/2014/main" id="{E72E244B-12B9-388B-2C1E-108484C6B772}"/>
              </a:ext>
            </a:extLst>
          </p:cNvPr>
          <p:cNvSpPr txBox="1">
            <a:spLocks/>
          </p:cNvSpPr>
          <p:nvPr/>
        </p:nvSpPr>
        <p:spPr>
          <a:xfrm>
            <a:off x="360000" y="194136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Conceito Estatístico: Penetração vs variabilidade dos resultados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AF4C686-F8F3-B0E0-B6D5-49F1D091BE43}"/>
              </a:ext>
            </a:extLst>
          </p:cNvPr>
          <p:cNvSpPr txBox="1">
            <a:spLocks/>
          </p:cNvSpPr>
          <p:nvPr/>
        </p:nvSpPr>
        <p:spPr>
          <a:xfrm>
            <a:off x="280779" y="850375"/>
            <a:ext cx="11477331" cy="59814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/>
              <a:t>Penetração</a:t>
            </a:r>
            <a:r>
              <a:rPr lang="pt-BR" dirty="0"/>
              <a:t>: Percentual de lares que realizam ao menos </a:t>
            </a:r>
            <a:r>
              <a:rPr lang="pt-BR" b="1" dirty="0"/>
              <a:t>UM ato de compra </a:t>
            </a:r>
            <a:r>
              <a:rPr lang="pt-BR" dirty="0"/>
              <a:t>da categoria/ marca/ canal/ cadeia/ segmento no período em questão</a:t>
            </a:r>
          </a:p>
          <a:p>
            <a:r>
              <a:rPr lang="pt-BR" dirty="0"/>
              <a:t> </a:t>
            </a:r>
            <a:endParaRPr lang="pt-BR" dirty="0">
              <a:highlight>
                <a:srgbClr val="FFFF00"/>
              </a:highlight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B63B86A-1052-76B0-47C0-558B39317BDD}"/>
              </a:ext>
            </a:extLst>
          </p:cNvPr>
          <p:cNvSpPr txBox="1">
            <a:spLocks/>
          </p:cNvSpPr>
          <p:nvPr/>
        </p:nvSpPr>
        <p:spPr>
          <a:xfrm>
            <a:off x="332743" y="2458088"/>
            <a:ext cx="2671066" cy="224037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As marcas / categorias com níveis de penetração mais baixos terão resultados mais voláteis, devido ao alto erro padrão</a:t>
            </a:r>
            <a:br>
              <a:rPr lang="pt-BR" dirty="0"/>
            </a:br>
            <a:br>
              <a:rPr lang="pt-BR" dirty="0"/>
            </a:br>
            <a:r>
              <a:rPr lang="pt-BR" dirty="0"/>
              <a:t>Ou seja, sua precisão é reduzida devido à amostra considerada ser menor</a:t>
            </a:r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44E12375-5A5F-FFCA-9F69-89C3BF9BBD77}"/>
              </a:ext>
            </a:extLst>
          </p:cNvPr>
          <p:cNvSpPr txBox="1">
            <a:spLocks/>
          </p:cNvSpPr>
          <p:nvPr/>
        </p:nvSpPr>
        <p:spPr>
          <a:xfrm>
            <a:off x="10145948" y="5836003"/>
            <a:ext cx="1891331" cy="5539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900" dirty="0"/>
              <a:t>* </a:t>
            </a:r>
          </a:p>
        </p:txBody>
      </p:sp>
      <p:grpSp>
        <p:nvGrpSpPr>
          <p:cNvPr id="14" name="Grupo 26">
            <a:extLst>
              <a:ext uri="{FF2B5EF4-FFF2-40B4-BE49-F238E27FC236}">
                <a16:creationId xmlns:a16="http://schemas.microsoft.com/office/drawing/2014/main" id="{94CE32FE-1220-DA29-6011-D00A4671FC1C}"/>
              </a:ext>
            </a:extLst>
          </p:cNvPr>
          <p:cNvGrpSpPr/>
          <p:nvPr/>
        </p:nvGrpSpPr>
        <p:grpSpPr>
          <a:xfrm>
            <a:off x="3793031" y="2163156"/>
            <a:ext cx="1193269" cy="4255447"/>
            <a:chOff x="2034813" y="990409"/>
            <a:chExt cx="1392644" cy="4419787"/>
          </a:xfrm>
        </p:grpSpPr>
        <p:sp>
          <p:nvSpPr>
            <p:cNvPr id="15" name="CuadroTexto 27">
              <a:extLst>
                <a:ext uri="{FF2B5EF4-FFF2-40B4-BE49-F238E27FC236}">
                  <a16:creationId xmlns:a16="http://schemas.microsoft.com/office/drawing/2014/main" id="{1C3D3803-ACA8-47F5-25BF-021B001249D9}"/>
                </a:ext>
              </a:extLst>
            </p:cNvPr>
            <p:cNvSpPr txBox="1"/>
            <p:nvPr/>
          </p:nvSpPr>
          <p:spPr>
            <a:xfrm>
              <a:off x="2518491" y="99040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900" dirty="0">
                  <a:highlight>
                    <a:srgbClr val="FFFFFF"/>
                  </a:highlight>
                </a:rPr>
                <a:t>16 pix</a:t>
              </a:r>
              <a:endParaRPr lang="pt-BR" sz="900" dirty="0"/>
            </a:p>
          </p:txBody>
        </p:sp>
        <p:grpSp>
          <p:nvGrpSpPr>
            <p:cNvPr id="16" name="Grupo 28">
              <a:extLst>
                <a:ext uri="{FF2B5EF4-FFF2-40B4-BE49-F238E27FC236}">
                  <a16:creationId xmlns:a16="http://schemas.microsoft.com/office/drawing/2014/main" id="{70338E25-521B-3F2E-6078-1BDB15BB38EB}"/>
                </a:ext>
              </a:extLst>
            </p:cNvPr>
            <p:cNvGrpSpPr/>
            <p:nvPr/>
          </p:nvGrpSpPr>
          <p:grpSpPr>
            <a:xfrm>
              <a:off x="2034813" y="2421332"/>
              <a:ext cx="1392644" cy="2988864"/>
              <a:chOff x="1695450" y="2421332"/>
              <a:chExt cx="1392644" cy="2988864"/>
            </a:xfrm>
          </p:grpSpPr>
          <p:sp>
            <p:nvSpPr>
              <p:cNvPr id="18" name="CuadroTexto 30">
                <a:extLst>
                  <a:ext uri="{FF2B5EF4-FFF2-40B4-BE49-F238E27FC236}">
                    <a16:creationId xmlns:a16="http://schemas.microsoft.com/office/drawing/2014/main" id="{7F272577-02C1-F824-330D-2C50E1B5BDD6}"/>
                  </a:ext>
                </a:extLst>
              </p:cNvPr>
              <p:cNvSpPr txBox="1"/>
              <p:nvPr/>
            </p:nvSpPr>
            <p:spPr>
              <a:xfrm>
                <a:off x="1695450" y="5026601"/>
                <a:ext cx="1392644" cy="38359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pt-BR" sz="1200" dirty="0">
                    <a:highlight>
                      <a:srgbClr val="FFFFFF"/>
                    </a:highlight>
                  </a:rPr>
                  <a:t>Marcas de baixa penetração</a:t>
                </a:r>
              </a:p>
            </p:txBody>
          </p:sp>
          <p:cxnSp>
            <p:nvCxnSpPr>
              <p:cNvPr id="19" name="Conector recto 31">
                <a:extLst>
                  <a:ext uri="{FF2B5EF4-FFF2-40B4-BE49-F238E27FC236}">
                    <a16:creationId xmlns:a16="http://schemas.microsoft.com/office/drawing/2014/main" id="{10479E59-8B52-0C93-BD11-DF7E1B9ED6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50086" y="2421332"/>
                <a:ext cx="0" cy="2630221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Grupo 20">
            <a:extLst>
              <a:ext uri="{FF2B5EF4-FFF2-40B4-BE49-F238E27FC236}">
                <a16:creationId xmlns:a16="http://schemas.microsoft.com/office/drawing/2014/main" id="{F879BA72-4D24-F998-1FE3-1A7C6930640C}"/>
              </a:ext>
            </a:extLst>
          </p:cNvPr>
          <p:cNvGrpSpPr/>
          <p:nvPr/>
        </p:nvGrpSpPr>
        <p:grpSpPr>
          <a:xfrm>
            <a:off x="5297768" y="2163154"/>
            <a:ext cx="1591338" cy="4255439"/>
            <a:chOff x="3251971" y="964989"/>
            <a:chExt cx="1857226" cy="5138155"/>
          </a:xfrm>
        </p:grpSpPr>
        <p:grpSp>
          <p:nvGrpSpPr>
            <p:cNvPr id="21" name="Grupo 21">
              <a:extLst>
                <a:ext uri="{FF2B5EF4-FFF2-40B4-BE49-F238E27FC236}">
                  <a16:creationId xmlns:a16="http://schemas.microsoft.com/office/drawing/2014/main" id="{9CFE2538-D552-5228-24A9-76A831A08DAE}"/>
                </a:ext>
              </a:extLst>
            </p:cNvPr>
            <p:cNvGrpSpPr/>
            <p:nvPr/>
          </p:nvGrpSpPr>
          <p:grpSpPr>
            <a:xfrm>
              <a:off x="3251971" y="2539517"/>
              <a:ext cx="1857226" cy="3563627"/>
              <a:chOff x="2997451" y="2614933"/>
              <a:chExt cx="1857226" cy="3563627"/>
            </a:xfrm>
          </p:grpSpPr>
          <p:cxnSp>
            <p:nvCxnSpPr>
              <p:cNvPr id="24" name="Conector recto 24">
                <a:extLst>
                  <a:ext uri="{FF2B5EF4-FFF2-40B4-BE49-F238E27FC236}">
                    <a16:creationId xmlns:a16="http://schemas.microsoft.com/office/drawing/2014/main" id="{833BEE9D-FAA5-0BBC-0A11-E1C0CF206A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86043" y="2614933"/>
                <a:ext cx="0" cy="2982833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CuadroTexto 25">
                <a:extLst>
                  <a:ext uri="{FF2B5EF4-FFF2-40B4-BE49-F238E27FC236}">
                    <a16:creationId xmlns:a16="http://schemas.microsoft.com/office/drawing/2014/main" id="{A64F34E0-0081-5E72-2ACE-8582FCDD4E1C}"/>
                  </a:ext>
                </a:extLst>
              </p:cNvPr>
              <p:cNvSpPr txBox="1"/>
              <p:nvPr/>
            </p:nvSpPr>
            <p:spPr>
              <a:xfrm>
                <a:off x="2997451" y="5732617"/>
                <a:ext cx="1857226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pt-BR" sz="1200" dirty="0">
                    <a:highlight>
                      <a:srgbClr val="FFFFFF"/>
                    </a:highlight>
                  </a:rPr>
                  <a:t>Marcas de média penetração</a:t>
                </a:r>
              </a:p>
            </p:txBody>
          </p:sp>
        </p:grpSp>
        <p:sp>
          <p:nvSpPr>
            <p:cNvPr id="23" name="CuadroTexto 23">
              <a:extLst>
                <a:ext uri="{FF2B5EF4-FFF2-40B4-BE49-F238E27FC236}">
                  <a16:creationId xmlns:a16="http://schemas.microsoft.com/office/drawing/2014/main" id="{63DEC7FB-A0B1-4632-9CB0-5E3A9C4F2F36}"/>
                </a:ext>
              </a:extLst>
            </p:cNvPr>
            <p:cNvSpPr txBox="1"/>
            <p:nvPr/>
          </p:nvSpPr>
          <p:spPr>
            <a:xfrm>
              <a:off x="3766673" y="96498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900" dirty="0">
                  <a:highlight>
                    <a:srgbClr val="FFFFFF"/>
                  </a:highlight>
                </a:rPr>
                <a:t>32 pix</a:t>
              </a:r>
              <a:endParaRPr lang="pt-BR" sz="900" dirty="0"/>
            </a:p>
          </p:txBody>
        </p:sp>
      </p:grpSp>
      <p:grpSp>
        <p:nvGrpSpPr>
          <p:cNvPr id="26" name="Grupo 11">
            <a:extLst>
              <a:ext uri="{FF2B5EF4-FFF2-40B4-BE49-F238E27FC236}">
                <a16:creationId xmlns:a16="http://schemas.microsoft.com/office/drawing/2014/main" id="{4E4D7265-827C-4E15-0F28-2E2C59334D8C}"/>
              </a:ext>
            </a:extLst>
          </p:cNvPr>
          <p:cNvGrpSpPr/>
          <p:nvPr/>
        </p:nvGrpSpPr>
        <p:grpSpPr>
          <a:xfrm>
            <a:off x="7497060" y="2152064"/>
            <a:ext cx="1514844" cy="4216975"/>
            <a:chOff x="5019343" y="980982"/>
            <a:chExt cx="1767949" cy="5091710"/>
          </a:xfrm>
        </p:grpSpPr>
        <p:sp>
          <p:nvSpPr>
            <p:cNvPr id="27" name="CuadroTexto 13">
              <a:extLst>
                <a:ext uri="{FF2B5EF4-FFF2-40B4-BE49-F238E27FC236}">
                  <a16:creationId xmlns:a16="http://schemas.microsoft.com/office/drawing/2014/main" id="{CA2AD092-E9B8-9ED0-FC6D-5C1ED0067484}"/>
                </a:ext>
              </a:extLst>
            </p:cNvPr>
            <p:cNvSpPr txBox="1"/>
            <p:nvPr/>
          </p:nvSpPr>
          <p:spPr>
            <a:xfrm>
              <a:off x="5019343" y="980982"/>
              <a:ext cx="68443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900" dirty="0">
                  <a:highlight>
                    <a:srgbClr val="FFFFFF"/>
                  </a:highlight>
                </a:rPr>
                <a:t>64 pix</a:t>
              </a:r>
              <a:endParaRPr lang="pt-BR" sz="900" dirty="0"/>
            </a:p>
          </p:txBody>
        </p:sp>
        <p:grpSp>
          <p:nvGrpSpPr>
            <p:cNvPr id="28" name="Grupo 15">
              <a:extLst>
                <a:ext uri="{FF2B5EF4-FFF2-40B4-BE49-F238E27FC236}">
                  <a16:creationId xmlns:a16="http://schemas.microsoft.com/office/drawing/2014/main" id="{2C7BEB4C-51AA-ABA2-8AC6-7B9C8550C81B}"/>
                </a:ext>
              </a:extLst>
            </p:cNvPr>
            <p:cNvGrpSpPr/>
            <p:nvPr/>
          </p:nvGrpSpPr>
          <p:grpSpPr>
            <a:xfrm>
              <a:off x="5103506" y="2550692"/>
              <a:ext cx="1683790" cy="3522002"/>
              <a:chOff x="5310895" y="2550692"/>
              <a:chExt cx="1683790" cy="3209501"/>
            </a:xfrm>
          </p:grpSpPr>
          <p:sp>
            <p:nvSpPr>
              <p:cNvPr id="30" name="CuadroTexto 17">
                <a:extLst>
                  <a:ext uri="{FF2B5EF4-FFF2-40B4-BE49-F238E27FC236}">
                    <a16:creationId xmlns:a16="http://schemas.microsoft.com/office/drawing/2014/main" id="{6859F9C4-BAD6-0ADE-BEEB-ECCBD05D2B2E}"/>
                  </a:ext>
                </a:extLst>
              </p:cNvPr>
              <p:cNvSpPr txBox="1"/>
              <p:nvPr/>
            </p:nvSpPr>
            <p:spPr>
              <a:xfrm>
                <a:off x="5310895" y="5353817"/>
                <a:ext cx="1683790" cy="4063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pt-BR" sz="1200" dirty="0">
                    <a:highlight>
                      <a:srgbClr val="FFFFFF"/>
                    </a:highlight>
                  </a:rPr>
                  <a:t>Marcas de alta penetração</a:t>
                </a:r>
              </a:p>
            </p:txBody>
          </p:sp>
          <p:cxnSp>
            <p:nvCxnSpPr>
              <p:cNvPr id="31" name="Conector recto 18">
                <a:extLst>
                  <a:ext uri="{FF2B5EF4-FFF2-40B4-BE49-F238E27FC236}">
                    <a16:creationId xmlns:a16="http://schemas.microsoft.com/office/drawing/2014/main" id="{560349A8-03E3-76CC-8589-872DAAEC3A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68950" y="2550692"/>
                <a:ext cx="0" cy="2773019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0BDA408-068F-5AE8-EBBB-F75AC6ED5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9196" y="3757944"/>
            <a:ext cx="3892804" cy="677010"/>
          </a:xfrm>
          <a:prstGeom prst="rect">
            <a:avLst/>
          </a:prstGeom>
        </p:spPr>
      </p:pic>
      <p:pic>
        <p:nvPicPr>
          <p:cNvPr id="17" name="Picture 16" descr="A person with curly hair&#10;&#10;AI-generated content may be incorrect.">
            <a:extLst>
              <a:ext uri="{FF2B5EF4-FFF2-40B4-BE49-F238E27FC236}">
                <a16:creationId xmlns:a16="http://schemas.microsoft.com/office/drawing/2014/main" id="{9BD8A8D1-1826-E846-A9CC-2621D57D5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7803" y="2452544"/>
            <a:ext cx="944962" cy="89923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3B55EE4-BA97-B1ED-38D1-AB1BCDA71E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7106" y="2509957"/>
            <a:ext cx="932662" cy="88753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285E68D-407E-3CC2-EE8D-ADD1E25BE2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1338" y="2508494"/>
            <a:ext cx="944962" cy="899238"/>
          </a:xfrm>
          <a:prstGeom prst="rect">
            <a:avLst/>
          </a:prstGeom>
        </p:spPr>
      </p:pic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919F2B-D7EC-2127-90EC-4CD43F7C42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281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54EE83-ACC3-E59C-E945-390227771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C034298-6E91-850A-418E-7EB03FE6AA4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Fatores que afetam a cobertura:</a:t>
            </a:r>
          </a:p>
        </p:txBody>
      </p:sp>
      <p:sp>
        <p:nvSpPr>
          <p:cNvPr id="5" name="Marcador de texto 9">
            <a:extLst>
              <a:ext uri="{FF2B5EF4-FFF2-40B4-BE49-F238E27FC236}">
                <a16:creationId xmlns:a16="http://schemas.microsoft.com/office/drawing/2014/main" id="{C817A5C0-ED45-B51F-9DB6-B8DF25710E19}"/>
              </a:ext>
            </a:extLst>
          </p:cNvPr>
          <p:cNvSpPr txBox="1">
            <a:spLocks/>
          </p:cNvSpPr>
          <p:nvPr/>
        </p:nvSpPr>
        <p:spPr>
          <a:xfrm>
            <a:off x="360874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Importante sempre avaliar em conjunto com insights Worldpanel + Cliente para entender cada fator</a:t>
            </a:r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D313C710-CF8B-09A8-1EE1-DB532DB7F7DC}"/>
              </a:ext>
            </a:extLst>
          </p:cNvPr>
          <p:cNvSpPr txBox="1">
            <a:spLocks/>
          </p:cNvSpPr>
          <p:nvPr/>
        </p:nvSpPr>
        <p:spPr>
          <a:xfrm>
            <a:off x="360363" y="1710000"/>
            <a:ext cx="2149200" cy="423720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Cobertura populacional do painel:  </a:t>
            </a:r>
          </a:p>
          <a:p>
            <a:r>
              <a:rPr lang="pt-BR" dirty="0"/>
              <a:t>-Define um “teto” para a cobertura de volume</a:t>
            </a:r>
          </a:p>
        </p:txBody>
      </p:sp>
      <p:pic>
        <p:nvPicPr>
          <p:cNvPr id="11" name="Imagen 22">
            <a:extLst>
              <a:ext uri="{FF2B5EF4-FFF2-40B4-BE49-F238E27FC236}">
                <a16:creationId xmlns:a16="http://schemas.microsoft.com/office/drawing/2014/main" id="{D10F643D-C9F7-D077-E99E-927ACC6E9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11" y="4396967"/>
            <a:ext cx="2140651" cy="1550233"/>
          </a:xfrm>
          <a:prstGeom prst="rect">
            <a:avLst/>
          </a:prstGeom>
        </p:spPr>
      </p:pic>
      <p:sp>
        <p:nvSpPr>
          <p:cNvPr id="17" name="Marcador de contenido 5">
            <a:extLst>
              <a:ext uri="{FF2B5EF4-FFF2-40B4-BE49-F238E27FC236}">
                <a16:creationId xmlns:a16="http://schemas.microsoft.com/office/drawing/2014/main" id="{CFE83AC6-0D28-56B3-1889-C1EE991F49D9}"/>
              </a:ext>
            </a:extLst>
          </p:cNvPr>
          <p:cNvSpPr txBox="1">
            <a:spLocks/>
          </p:cNvSpPr>
          <p:nvPr/>
        </p:nvSpPr>
        <p:spPr>
          <a:xfrm>
            <a:off x="2689691" y="1710000"/>
            <a:ext cx="2149200" cy="4237200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Ciclo de vida da marca:  </a:t>
            </a:r>
          </a:p>
          <a:p>
            <a:pPr marL="285750" indent="-285750">
              <a:buFontTx/>
              <a:buChar char="-"/>
            </a:pPr>
            <a:r>
              <a:rPr lang="pt-BR" dirty="0"/>
              <a:t>Lançamentos:  Baixa cobertura</a:t>
            </a:r>
          </a:p>
          <a:p>
            <a:pPr marL="285750" indent="-285750">
              <a:buFontTx/>
              <a:buChar char="-"/>
            </a:pPr>
            <a:r>
              <a:rPr lang="pt-BR" dirty="0"/>
              <a:t>Madurez: Cobertura real</a:t>
            </a:r>
          </a:p>
          <a:p>
            <a:pPr marL="285750" indent="-285750">
              <a:buFontTx/>
              <a:buChar char="-"/>
            </a:pPr>
            <a:r>
              <a:rPr lang="pt-BR" dirty="0"/>
              <a:t>Retirada do mercado: Sobrecobertura</a:t>
            </a:r>
          </a:p>
        </p:txBody>
      </p:sp>
      <p:pic>
        <p:nvPicPr>
          <p:cNvPr id="22" name="Imagen 17">
            <a:extLst>
              <a:ext uri="{FF2B5EF4-FFF2-40B4-BE49-F238E27FC236}">
                <a16:creationId xmlns:a16="http://schemas.microsoft.com/office/drawing/2014/main" id="{C8DCDC81-5B9F-FA2C-7B4C-C95F78942C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009" r="3761" b="5075"/>
          <a:stretch/>
        </p:blipFill>
        <p:spPr>
          <a:xfrm>
            <a:off x="2689690" y="4396967"/>
            <a:ext cx="2149201" cy="1550233"/>
          </a:xfrm>
          <a:prstGeom prst="rect">
            <a:avLst/>
          </a:prstGeom>
        </p:spPr>
      </p:pic>
      <p:sp>
        <p:nvSpPr>
          <p:cNvPr id="29" name="Marcador de contenido 6">
            <a:extLst>
              <a:ext uri="{FF2B5EF4-FFF2-40B4-BE49-F238E27FC236}">
                <a16:creationId xmlns:a16="http://schemas.microsoft.com/office/drawing/2014/main" id="{F1376204-4402-6237-8C27-402D349D80A7}"/>
              </a:ext>
            </a:extLst>
          </p:cNvPr>
          <p:cNvSpPr txBox="1">
            <a:spLocks/>
          </p:cNvSpPr>
          <p:nvPr/>
        </p:nvSpPr>
        <p:spPr>
          <a:xfrm>
            <a:off x="5019019" y="1710000"/>
            <a:ext cx="2149200" cy="4237200"/>
          </a:xfrm>
          <a:prstGeom prst="rect">
            <a:avLst/>
          </a:prstGeom>
          <a:ln>
            <a:solidFill>
              <a:srgbClr val="FFC00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Concentração de vendas:</a:t>
            </a:r>
          </a:p>
          <a:p>
            <a:r>
              <a:rPr lang="pt-BR" dirty="0"/>
              <a:t>Pode ser tanto em alguma região quanto em um canal, ou ambos</a:t>
            </a:r>
          </a:p>
          <a:p>
            <a:r>
              <a:rPr lang="pt-BR" dirty="0"/>
              <a:t>Ocorre frequentemente com produtos de nicho</a:t>
            </a:r>
          </a:p>
        </p:txBody>
      </p:sp>
      <p:pic>
        <p:nvPicPr>
          <p:cNvPr id="32" name="Imagen 21">
            <a:extLst>
              <a:ext uri="{FF2B5EF4-FFF2-40B4-BE49-F238E27FC236}">
                <a16:creationId xmlns:a16="http://schemas.microsoft.com/office/drawing/2014/main" id="{BBC9253A-7DF6-BB9D-1E5D-CD607FCB9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8336" y="4396968"/>
            <a:ext cx="2149201" cy="1550232"/>
          </a:xfrm>
          <a:prstGeom prst="rect">
            <a:avLst/>
          </a:prstGeom>
        </p:spPr>
      </p:pic>
      <p:sp>
        <p:nvSpPr>
          <p:cNvPr id="33" name="Marcador de contenido 8">
            <a:extLst>
              <a:ext uri="{FF2B5EF4-FFF2-40B4-BE49-F238E27FC236}">
                <a16:creationId xmlns:a16="http://schemas.microsoft.com/office/drawing/2014/main" id="{AA0F2C4C-6C7E-45D2-8DF0-D08F3C3A17C7}"/>
              </a:ext>
            </a:extLst>
          </p:cNvPr>
          <p:cNvSpPr txBox="1">
            <a:spLocks/>
          </p:cNvSpPr>
          <p:nvPr/>
        </p:nvSpPr>
        <p:spPr>
          <a:xfrm>
            <a:off x="9677674" y="1710000"/>
            <a:ext cx="2149200" cy="4237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Fatores externos:</a:t>
            </a:r>
          </a:p>
          <a:p>
            <a:pPr marL="285750" indent="-285750">
              <a:buFontTx/>
              <a:buChar char="-"/>
            </a:pPr>
            <a:r>
              <a:rPr lang="pt-BR" dirty="0"/>
              <a:t>Exportações</a:t>
            </a:r>
          </a:p>
          <a:p>
            <a:pPr marL="285750" indent="-285750">
              <a:buFontTx/>
              <a:buChar char="-"/>
            </a:pPr>
            <a:r>
              <a:rPr lang="pt-BR" dirty="0"/>
              <a:t>Contrabando</a:t>
            </a:r>
          </a:p>
          <a:p>
            <a:pPr marL="285750" indent="-285750">
              <a:buFontTx/>
              <a:buChar char="-"/>
            </a:pPr>
            <a:r>
              <a:rPr lang="pt-BR" dirty="0"/>
              <a:t>Realidade social do país</a:t>
            </a:r>
          </a:p>
          <a:p>
            <a:pPr marL="285750" indent="-285750">
              <a:buFontTx/>
              <a:buChar char="-"/>
            </a:pPr>
            <a:r>
              <a:rPr lang="pt-BR" dirty="0"/>
              <a:t>Particularidade da categoria</a:t>
            </a:r>
          </a:p>
        </p:txBody>
      </p:sp>
      <p:pic>
        <p:nvPicPr>
          <p:cNvPr id="36" name="Imagen 23">
            <a:extLst>
              <a:ext uri="{FF2B5EF4-FFF2-40B4-BE49-F238E27FC236}">
                <a16:creationId xmlns:a16="http://schemas.microsoft.com/office/drawing/2014/main" id="{E503E2A4-0726-C24F-5F59-9597B1062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665" y="4380510"/>
            <a:ext cx="2173589" cy="1566690"/>
          </a:xfrm>
          <a:prstGeom prst="rect">
            <a:avLst/>
          </a:prstGeom>
        </p:spPr>
      </p:pic>
      <p:sp>
        <p:nvSpPr>
          <p:cNvPr id="38" name="Marcador de contenido 7">
            <a:extLst>
              <a:ext uri="{FF2B5EF4-FFF2-40B4-BE49-F238E27FC236}">
                <a16:creationId xmlns:a16="http://schemas.microsoft.com/office/drawing/2014/main" id="{50ED823A-BCAF-99C5-A012-DCA6B53056C7}"/>
              </a:ext>
            </a:extLst>
          </p:cNvPr>
          <p:cNvSpPr txBox="1">
            <a:spLocks/>
          </p:cNvSpPr>
          <p:nvPr/>
        </p:nvSpPr>
        <p:spPr>
          <a:xfrm>
            <a:off x="7348347" y="1710000"/>
            <a:ext cx="2149200" cy="42372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Consumo fora do lar:</a:t>
            </a:r>
          </a:p>
          <a:p>
            <a:pPr marL="285750" indent="-285750">
              <a:buFontTx/>
              <a:buChar char="-"/>
            </a:pPr>
            <a:r>
              <a:rPr lang="pt-BR" dirty="0"/>
              <a:t>Institucional</a:t>
            </a:r>
          </a:p>
          <a:p>
            <a:pPr marL="285750" indent="-285750">
              <a:buFontTx/>
              <a:buChar char="-"/>
            </a:pPr>
            <a:r>
              <a:rPr lang="pt-BR" dirty="0"/>
              <a:t>Restaurantes / bares / cafeterias</a:t>
            </a:r>
          </a:p>
          <a:p>
            <a:pPr marL="285750" indent="-285750">
              <a:buFontTx/>
              <a:buChar char="-"/>
            </a:pPr>
            <a:r>
              <a:rPr lang="pt-BR" dirty="0"/>
              <a:t>Comercio informal</a:t>
            </a:r>
          </a:p>
          <a:p>
            <a:pPr marL="285750" indent="-285750">
              <a:buFontTx/>
              <a:buChar char="-"/>
            </a:pPr>
            <a:r>
              <a:rPr lang="pt-BR" dirty="0"/>
              <a:t>On the go</a:t>
            </a:r>
          </a:p>
        </p:txBody>
      </p:sp>
      <p:pic>
        <p:nvPicPr>
          <p:cNvPr id="3" name="Imagen 20">
            <a:extLst>
              <a:ext uri="{FF2B5EF4-FFF2-40B4-BE49-F238E27FC236}">
                <a16:creationId xmlns:a16="http://schemas.microsoft.com/office/drawing/2014/main" id="{BA5A8EE6-E70E-65E1-8AAD-CF4AAF5A9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208" y="4396968"/>
            <a:ext cx="2149201" cy="1550232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A56B4ACD-513B-5007-1C67-B2044642BC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382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44D86-BD44-0493-E4C7-5FC12E5B5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7E26A708-DF74-C7A4-BE45-578C285F4248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Objective of the Coverage Analysis</a:t>
            </a:r>
            <a:r>
              <a:rPr lang="es-MX" noProof="0" dirty="0"/>
              <a:t>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EABA809-F03D-9B92-44B4-842A0512EA02}"/>
              </a:ext>
            </a:extLst>
          </p:cNvPr>
          <p:cNvSpPr txBox="1"/>
          <p:nvPr/>
        </p:nvSpPr>
        <p:spPr>
          <a:xfrm>
            <a:off x="1988126" y="1037471"/>
            <a:ext cx="873487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The coverage level is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not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an indicator of panel performance. </a:t>
            </a:r>
          </a:p>
          <a:p>
            <a:pPr algn="ctr"/>
            <a:endParaRPr lang="en-US" b="1" dirty="0">
              <a:solidFill>
                <a:srgbClr val="3B4145"/>
              </a:solidFill>
              <a:latin typeface="+mj-lt"/>
            </a:endParaRPr>
          </a:p>
          <a:p>
            <a:pPr algn="ctr"/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It is, above all, an indicator of the type of consumption and behavior of a category within the household</a:t>
            </a:r>
            <a:br>
              <a:rPr lang="es-MX" sz="1600" b="1" noProof="0" dirty="0">
                <a:latin typeface="+mj-lt"/>
              </a:rPr>
            </a:br>
            <a:endParaRPr lang="es-MX" noProof="0" dirty="0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22D97A90-8F4B-83BA-62F3-6B4BB8D855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650" y="2429825"/>
            <a:ext cx="11449050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Greater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better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understanding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of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market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consumption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relationships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allowing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alignment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of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client’s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sales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strategies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with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household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purchasing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habits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MX" altLang="es-MX" sz="2000" b="0" i="0" u="none" strike="noStrike" cap="none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Identify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opportunities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improve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our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service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and position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it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as a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value-added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contribution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for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client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MX" altLang="es-MX" sz="2000" b="0" i="0" u="none" strike="noStrike" cap="none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Estimate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pipeline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of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manufacturer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brand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segment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MX" altLang="es-MX" sz="2000" b="0" i="0" u="none" strike="noStrike" cap="none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Validate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trends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opposite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variations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from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short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long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term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identify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root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causes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through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MX" altLang="es-MX" sz="2000" b="1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5W1H </a:t>
            </a:r>
            <a:r>
              <a:rPr kumimoji="0" lang="es-MX" altLang="es-MX" sz="2000" b="1" i="0" u="none" strike="noStrike" cap="none" normalizeH="0" baseline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methodology</a:t>
            </a:r>
            <a:endParaRPr kumimoji="0" lang="es-MX" altLang="es-MX" sz="2000" b="0" i="0" u="none" strike="noStrike" cap="none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6DE62B-F57A-591E-7A2A-500DDE1CDA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421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FC5CE-1844-5E37-D2F7-C7553D556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E7212E88-0836-3C47-0593-3CC229A9E399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 err="1"/>
              <a:t>Coverage</a:t>
            </a:r>
            <a:r>
              <a:rPr lang="es-MX" dirty="0"/>
              <a:t>: </a:t>
            </a:r>
            <a:r>
              <a:rPr lang="es-MX" dirty="0" err="1"/>
              <a:t>Definition</a:t>
            </a:r>
            <a:r>
              <a:rPr lang="es-MX" dirty="0"/>
              <a:t> and </a:t>
            </a:r>
            <a:r>
              <a:rPr lang="es-MX" dirty="0" err="1"/>
              <a:t>Calculation</a:t>
            </a:r>
            <a:br>
              <a:rPr lang="es-MX" dirty="0"/>
            </a:br>
            <a:endParaRPr lang="es-MX" noProof="0" dirty="0"/>
          </a:p>
        </p:txBody>
      </p:sp>
      <p:sp>
        <p:nvSpPr>
          <p:cNvPr id="7" name="Marcador de texto 8">
            <a:extLst>
              <a:ext uri="{FF2B5EF4-FFF2-40B4-BE49-F238E27FC236}">
                <a16:creationId xmlns:a16="http://schemas.microsoft.com/office/drawing/2014/main" id="{BE248005-E7CA-8F10-659D-D4713391E3B4}"/>
              </a:ext>
            </a:extLst>
          </p:cNvPr>
          <p:cNvSpPr txBox="1">
            <a:spLocks/>
          </p:cNvSpPr>
          <p:nvPr/>
        </p:nvSpPr>
        <p:spPr>
          <a:xfrm>
            <a:off x="360363" y="910799"/>
            <a:ext cx="11466512" cy="75205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800" dirty="0"/>
              <a:t>Relationship between the collected market size (our purchases) and the </a:t>
            </a:r>
            <a:r>
              <a:rPr lang="en-US" sz="1800" b="1" dirty="0"/>
              <a:t>TOTAL PRODUCT VOLUME</a:t>
            </a:r>
            <a:r>
              <a:rPr lang="en-US" sz="1800" dirty="0"/>
              <a:t> distributed by a manufacturer in that market</a:t>
            </a:r>
            <a:endParaRPr lang="es-MX" sz="1800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F26102B3-96F3-CECB-700D-4997864F9A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solidFill>
                <a:srgbClr val="77C9D0"/>
              </a:solidFill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2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57188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534988" indent="-177800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758825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982663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b="1" i="1">
                          <a:latin typeface="Cambria Math" panose="02040503050406030204" pitchFamily="18" charset="0"/>
                        </a:rPr>
                        <m:t>𝑪𝒐𝒗𝒆𝒓𝒂𝒈𝒆</m:t>
                      </m:r>
                      <m:r>
                        <a:rPr lang="es-MX" sz="1800" b="1" i="1" noProof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𝑷𝒖𝒓𝒄𝒉𝒂𝒔𝒆𝒔</m:t>
                          </m:r>
                        </m:num>
                        <m:den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𝑪𝒍𝒊𝒆𝒏𝒕</m:t>
                          </m:r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𝑺𝒂𝒍𝒆𝒔</m:t>
                          </m:r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/ </m:t>
                          </m:r>
                          <m:r>
                            <a:rPr lang="es-MX" sz="1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𝑺𝒉𝒊𝒑𝒎𝒆𝒏𝒕𝒔</m:t>
                          </m:r>
                        </m:den>
                      </m:f>
                    </m:oMath>
                  </m:oMathPara>
                </a14:m>
                <a:endParaRPr lang="es-MX" sz="1800" noProof="0" dirty="0"/>
              </a:p>
            </p:txBody>
          </p:sp>
        </mc:Choice>
        <mc:Fallback xmlns="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F26102B3-96F3-CECB-700D-4997864F9A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55788850-DFC6-080B-F597-CCC084151591}"/>
              </a:ext>
            </a:extLst>
          </p:cNvPr>
          <p:cNvGrpSpPr/>
          <p:nvPr/>
        </p:nvGrpSpPr>
        <p:grpSpPr>
          <a:xfrm>
            <a:off x="3119971" y="3652839"/>
            <a:ext cx="5966877" cy="1150254"/>
            <a:chOff x="0" y="0"/>
            <a:chExt cx="5626100" cy="1150254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06B05AB-5110-7B7A-07B7-17C6D0BE8568}"/>
                </a:ext>
              </a:extLst>
            </p:cNvPr>
            <p:cNvSpPr/>
            <p:nvPr/>
          </p:nvSpPr>
          <p:spPr>
            <a:xfrm>
              <a:off x="0" y="0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MX" noProof="0" dirty="0"/>
            </a:p>
          </p:txBody>
        </p:sp>
        <p:sp>
          <p:nvSpPr>
            <p:cNvPr id="15" name="Rectangle: Rounded Corners 4">
              <a:extLst>
                <a:ext uri="{FF2B5EF4-FFF2-40B4-BE49-F238E27FC236}">
                  <a16:creationId xmlns:a16="http://schemas.microsoft.com/office/drawing/2014/main" id="{73D49E12-D5A1-6E2C-9BAB-BA1E37170F0E}"/>
                </a:ext>
              </a:extLst>
            </p:cNvPr>
            <p:cNvSpPr txBox="1"/>
            <p:nvPr/>
          </p:nvSpPr>
          <p:spPr>
            <a:xfrm>
              <a:off x="1240245" y="0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lvl="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MX" sz="2000" dirty="0"/>
                <a:t>In </a:t>
              </a:r>
              <a:r>
                <a:rPr lang="es-MX" sz="2000" dirty="0" err="1"/>
                <a:t>volume</a:t>
              </a:r>
              <a:r>
                <a:rPr lang="es-MX" sz="2000" dirty="0"/>
                <a:t> – </a:t>
              </a:r>
              <a:r>
                <a:rPr lang="es-MX" sz="2000" dirty="0" err="1"/>
                <a:t>same</a:t>
              </a:r>
              <a:r>
                <a:rPr lang="es-MX" sz="2000" dirty="0"/>
                <a:t> </a:t>
              </a:r>
              <a:r>
                <a:rPr lang="es-MX" sz="2000" dirty="0" err="1"/>
                <a:t>units</a:t>
              </a:r>
              <a:endParaRPr lang="es-MX" sz="1900" kern="1200" noProof="0" dirty="0"/>
            </a:p>
            <a:p>
              <a:pPr marL="114300" lvl="1" indent="-114300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s-MX" sz="1600" dirty="0"/>
                <a:t>kilos, </a:t>
              </a:r>
              <a:r>
                <a:rPr lang="es-MX" sz="1600" dirty="0" err="1"/>
                <a:t>liters</a:t>
              </a:r>
              <a:r>
                <a:rPr lang="es-MX" sz="1600" dirty="0"/>
                <a:t>, </a:t>
              </a:r>
              <a:r>
                <a:rPr lang="es-MX" sz="1600" dirty="0" err="1"/>
                <a:t>stat</a:t>
              </a:r>
              <a:r>
                <a:rPr lang="es-MX" sz="1600" dirty="0"/>
                <a:t> </a:t>
              </a:r>
              <a:r>
                <a:rPr lang="es-MX" sz="1600" dirty="0" err="1"/>
                <a:t>units</a:t>
              </a:r>
              <a:endParaRPr lang="es-MX" sz="1500" kern="1200" noProof="0" dirty="0"/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48880FD-8021-5E29-7570-1FA56A4F9578}"/>
              </a:ext>
            </a:extLst>
          </p:cNvPr>
          <p:cNvSpPr/>
          <p:nvPr/>
        </p:nvSpPr>
        <p:spPr>
          <a:xfrm>
            <a:off x="3215585" y="3767864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3"/>
            <a:srcRect/>
            <a:stretch>
              <a:fillRect t="-11000" b="-11000"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MX" noProof="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12490EA-49B4-4896-849D-6E7AD970A38B}"/>
              </a:ext>
            </a:extLst>
          </p:cNvPr>
          <p:cNvGrpSpPr/>
          <p:nvPr/>
        </p:nvGrpSpPr>
        <p:grpSpPr>
          <a:xfrm>
            <a:off x="3119972" y="4873828"/>
            <a:ext cx="5966878" cy="1516171"/>
            <a:chOff x="0" y="1265869"/>
            <a:chExt cx="5626100" cy="1150254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5CA34D3-2E8B-ABD1-C0AF-9D9391618DC7}"/>
                </a:ext>
              </a:extLst>
            </p:cNvPr>
            <p:cNvSpPr/>
            <p:nvPr/>
          </p:nvSpPr>
          <p:spPr>
            <a:xfrm>
              <a:off x="0" y="1265869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MX" noProof="0" dirty="0"/>
            </a:p>
          </p:txBody>
        </p:sp>
        <p:sp>
          <p:nvSpPr>
            <p:cNvPr id="19" name="Rectangle: Rounded Corners 4">
              <a:extLst>
                <a:ext uri="{FF2B5EF4-FFF2-40B4-BE49-F238E27FC236}">
                  <a16:creationId xmlns:a16="http://schemas.microsoft.com/office/drawing/2014/main" id="{FC3071B7-80AD-0872-2A6A-1192E845F2BB}"/>
                </a:ext>
              </a:extLst>
            </p:cNvPr>
            <p:cNvSpPr txBox="1"/>
            <p:nvPr/>
          </p:nvSpPr>
          <p:spPr>
            <a:xfrm>
              <a:off x="1240245" y="1265869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lvl="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MX" sz="2000" dirty="0"/>
                <a:t>In </a:t>
              </a:r>
              <a:r>
                <a:rPr lang="es-MX" sz="2000" dirty="0" err="1"/>
                <a:t>rolling</a:t>
              </a:r>
              <a:r>
                <a:rPr lang="es-MX" sz="2000" dirty="0"/>
                <a:t> </a:t>
              </a:r>
              <a:r>
                <a:rPr lang="es-MX" sz="2000" dirty="0" err="1"/>
                <a:t>years</a:t>
              </a:r>
              <a:endParaRPr lang="es-MX" sz="1900" dirty="0"/>
            </a:p>
            <a:p>
              <a:pPr marL="285750" lvl="0" indent="-28575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US" sz="1600" dirty="0"/>
                <a:t>To understand the long-term general effects of: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Seasonality, sales campaigns, pipeline</a:t>
              </a:r>
            </a:p>
          </p:txBody>
        </p:sp>
      </p:grp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6E91E48-A6BA-98BC-8671-4A0DC4644AE7}"/>
              </a:ext>
            </a:extLst>
          </p:cNvPr>
          <p:cNvSpPr/>
          <p:nvPr/>
        </p:nvSpPr>
        <p:spPr>
          <a:xfrm>
            <a:off x="3215585" y="4918118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MX" noProof="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EE9D7D3-3C98-38F3-6D14-566D26C073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1450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668A6D-B383-94ED-E3FD-1DCF097EA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11BAD871-B976-5470-35DE-331F02416B76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Pipeline: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03DB5A0-1ABE-3CA5-1CEB-6958CB5ABD4F}"/>
              </a:ext>
            </a:extLst>
          </p:cNvPr>
          <p:cNvSpPr txBox="1">
            <a:spLocks/>
          </p:cNvSpPr>
          <p:nvPr/>
        </p:nvSpPr>
        <p:spPr>
          <a:xfrm>
            <a:off x="360363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Time in months between the manufacturer’s sale and the household’s purchase.</a:t>
            </a:r>
            <a:br>
              <a:rPr lang="en-US" dirty="0"/>
            </a:br>
            <a:r>
              <a:rPr lang="en-US" dirty="0"/>
              <a:t>Starts with a minimum of one month due to the time between sale and stocking/availability at point of sale</a:t>
            </a:r>
            <a:r>
              <a:rPr lang="es-MX" noProof="0" dirty="0"/>
              <a:t>.</a:t>
            </a:r>
          </a:p>
        </p:txBody>
      </p:sp>
      <p:sp>
        <p:nvSpPr>
          <p:cNvPr id="6" name="Marcador de contenido 50">
            <a:extLst>
              <a:ext uri="{FF2B5EF4-FFF2-40B4-BE49-F238E27FC236}">
                <a16:creationId xmlns:a16="http://schemas.microsoft.com/office/drawing/2014/main" id="{B42441BD-A425-AAEF-7411-8513F46A2C75}"/>
              </a:ext>
            </a:extLst>
          </p:cNvPr>
          <p:cNvSpPr txBox="1">
            <a:spLocks/>
          </p:cNvSpPr>
          <p:nvPr/>
        </p:nvSpPr>
        <p:spPr>
          <a:xfrm>
            <a:off x="8320854" y="1852387"/>
            <a:ext cx="3361111" cy="24314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/>
              <a:t>Factors to consider:</a:t>
            </a:r>
            <a:endParaRPr lang="en-US" sz="1200" dirty="0"/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Product shelf life: shorter pipeline for fresh/high-turnover products.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Distribution chain: direct vs indirect distribution.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Geography: transport times.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Market factors: expected price increases.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Commercial actions: company sales campaigns / calendar year-end closings.</a:t>
            </a:r>
          </a:p>
        </p:txBody>
      </p:sp>
      <p:sp>
        <p:nvSpPr>
          <p:cNvPr id="9" name="CuadroTexto 5">
            <a:extLst>
              <a:ext uri="{FF2B5EF4-FFF2-40B4-BE49-F238E27FC236}">
                <a16:creationId xmlns:a16="http://schemas.microsoft.com/office/drawing/2014/main" id="{9F881B05-1B2D-B170-3EBB-7AABE4D4E6E8}"/>
              </a:ext>
            </a:extLst>
          </p:cNvPr>
          <p:cNvSpPr txBox="1"/>
          <p:nvPr/>
        </p:nvSpPr>
        <p:spPr>
          <a:xfrm>
            <a:off x="8234722" y="4667133"/>
            <a:ext cx="3361112" cy="1200329"/>
          </a:xfrm>
          <a:prstGeom prst="rect">
            <a:avLst/>
          </a:prstGeom>
          <a:gradFill>
            <a:gsLst>
              <a:gs pos="0">
                <a:srgbClr val="2EEFEF"/>
              </a:gs>
              <a:gs pos="100000">
                <a:srgbClr val="0CF0B8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200" dirty="0"/>
              <a:t>The pipeline is highly impacted by variations in the client’s shipments. </a:t>
            </a:r>
          </a:p>
          <a:p>
            <a:endParaRPr lang="en-US" sz="1200" dirty="0"/>
          </a:p>
          <a:p>
            <a:r>
              <a:rPr lang="en-US" sz="1200" dirty="0"/>
              <a:t>If client sales grow beyond previous trends, the pipeline tends to increase; and if client sales decrease, the pipeline also tends to shorten.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C746E5-6DE5-73F7-E3B7-43B270B75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99" y="1742706"/>
            <a:ext cx="7668722" cy="4489928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A56BD76E-64A5-5E13-852E-1DEB9EAE8701}"/>
              </a:ext>
            </a:extLst>
          </p:cNvPr>
          <p:cNvSpPr/>
          <p:nvPr/>
        </p:nvSpPr>
        <p:spPr bwMode="ltGray">
          <a:xfrm>
            <a:off x="3248025" y="2105025"/>
            <a:ext cx="1238250" cy="396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dirty="0">
                <a:solidFill>
                  <a:schemeClr val="bg2"/>
                </a:solidFill>
              </a:rPr>
              <a:t>Direct Sale</a:t>
            </a:r>
            <a:endParaRPr lang="es-MX" sz="1400" b="0" dirty="0">
              <a:solidFill>
                <a:schemeClr val="bg2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C74F96A-5D4B-7316-3152-4A3B7FA0B768}"/>
              </a:ext>
            </a:extLst>
          </p:cNvPr>
          <p:cNvSpPr/>
          <p:nvPr/>
        </p:nvSpPr>
        <p:spPr bwMode="ltGray">
          <a:xfrm>
            <a:off x="3248025" y="2974603"/>
            <a:ext cx="1385888" cy="787772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dirty="0" err="1">
                <a:solidFill>
                  <a:schemeClr val="bg2"/>
                </a:solidFill>
              </a:rPr>
              <a:t>Indirect</a:t>
            </a:r>
            <a:r>
              <a:rPr lang="es-MX" sz="1400" dirty="0">
                <a:solidFill>
                  <a:schemeClr val="bg2"/>
                </a:solidFill>
              </a:rPr>
              <a:t> </a:t>
            </a:r>
            <a:r>
              <a:rPr lang="es-MX" sz="1400" dirty="0" err="1">
                <a:solidFill>
                  <a:schemeClr val="bg2"/>
                </a:solidFill>
              </a:rPr>
              <a:t>Distribution</a:t>
            </a:r>
            <a:r>
              <a:rPr lang="es-MX" sz="1400" dirty="0">
                <a:solidFill>
                  <a:schemeClr val="bg2"/>
                </a:solidFill>
              </a:rPr>
              <a:t> (</a:t>
            </a:r>
            <a:r>
              <a:rPr lang="es-MX" sz="1400" dirty="0" err="1">
                <a:solidFill>
                  <a:schemeClr val="bg2"/>
                </a:solidFill>
              </a:rPr>
              <a:t>Wholesalers</a:t>
            </a:r>
            <a:r>
              <a:rPr lang="es-MX" sz="1400" dirty="0">
                <a:solidFill>
                  <a:schemeClr val="bg2"/>
                </a:solidFill>
              </a:rPr>
              <a:t>)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1E0105DF-98F6-FA46-E043-F9E4CFE60E02}"/>
              </a:ext>
            </a:extLst>
          </p:cNvPr>
          <p:cNvSpPr/>
          <p:nvPr/>
        </p:nvSpPr>
        <p:spPr bwMode="ltGray">
          <a:xfrm>
            <a:off x="3100387" y="4235953"/>
            <a:ext cx="1533525" cy="43118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dirty="0" err="1">
                <a:solidFill>
                  <a:schemeClr val="bg2"/>
                </a:solidFill>
              </a:rPr>
              <a:t>Retail</a:t>
            </a:r>
            <a:r>
              <a:rPr lang="es-MX" sz="1400" dirty="0">
                <a:solidFill>
                  <a:schemeClr val="bg2"/>
                </a:solidFill>
              </a:rPr>
              <a:t> </a:t>
            </a:r>
            <a:r>
              <a:rPr lang="es-MX" sz="1400" dirty="0" err="1">
                <a:solidFill>
                  <a:schemeClr val="bg2"/>
                </a:solidFill>
              </a:rPr>
              <a:t>Stores</a:t>
            </a:r>
            <a:endParaRPr lang="es-MX" sz="1400" dirty="0">
              <a:solidFill>
                <a:schemeClr val="bg2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2758A3C-8AF9-586E-E237-CE9700AE267F}"/>
              </a:ext>
            </a:extLst>
          </p:cNvPr>
          <p:cNvSpPr/>
          <p:nvPr/>
        </p:nvSpPr>
        <p:spPr bwMode="ltGray">
          <a:xfrm>
            <a:off x="5657851" y="3759250"/>
            <a:ext cx="742950" cy="21559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s-MX" sz="1400" dirty="0">
              <a:solidFill>
                <a:schemeClr val="bg2"/>
              </a:solidFill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CD39433-39EB-0781-E7CC-AEEC97C28918}"/>
              </a:ext>
            </a:extLst>
          </p:cNvPr>
          <p:cNvSpPr/>
          <p:nvPr/>
        </p:nvSpPr>
        <p:spPr bwMode="ltGray">
          <a:xfrm>
            <a:off x="5453856" y="3658713"/>
            <a:ext cx="1100137" cy="43118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dirty="0" err="1">
                <a:solidFill>
                  <a:schemeClr val="bg2"/>
                </a:solidFill>
              </a:rPr>
              <a:t>Warehouse</a:t>
            </a:r>
            <a:endParaRPr lang="es-MX" sz="1400" dirty="0">
              <a:solidFill>
                <a:schemeClr val="bg2"/>
              </a:solidFill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FF1F04D8-51B0-2DD0-23C0-AB93B36FF09C}"/>
              </a:ext>
            </a:extLst>
          </p:cNvPr>
          <p:cNvSpPr/>
          <p:nvPr/>
        </p:nvSpPr>
        <p:spPr bwMode="ltGray">
          <a:xfrm>
            <a:off x="5707856" y="5267296"/>
            <a:ext cx="2320865" cy="115998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Other Channels / Unmeasured Consumption: Hospitals – Restaurants</a:t>
            </a:r>
            <a:endParaRPr lang="es-MX" sz="1400" dirty="0">
              <a:solidFill>
                <a:schemeClr val="bg2"/>
              </a:solidFill>
            </a:endParaRPr>
          </a:p>
        </p:txBody>
      </p:sp>
      <p:sp>
        <p:nvSpPr>
          <p:cNvPr id="14" name="Marcador de número de diapositiva 13">
            <a:extLst>
              <a:ext uri="{FF2B5EF4-FFF2-40B4-BE49-F238E27FC236}">
                <a16:creationId xmlns:a16="http://schemas.microsoft.com/office/drawing/2014/main" id="{2ECFAE17-2B9D-7681-A798-3F1805FDA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468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84E77-5F0E-07A6-3E02-3FF3BF46C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32">
            <a:extLst>
              <a:ext uri="{FF2B5EF4-FFF2-40B4-BE49-F238E27FC236}">
                <a16:creationId xmlns:a16="http://schemas.microsoft.com/office/drawing/2014/main" id="{243630A4-36F4-D284-F76F-B5A4EAA02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809" y="2749316"/>
            <a:ext cx="6674697" cy="3286196"/>
          </a:xfrm>
          <a:prstGeom prst="rect">
            <a:avLst/>
          </a:prstGeom>
        </p:spPr>
      </p:pic>
      <p:sp>
        <p:nvSpPr>
          <p:cNvPr id="3" name="Título 1">
            <a:extLst>
              <a:ext uri="{FF2B5EF4-FFF2-40B4-BE49-F238E27FC236}">
                <a16:creationId xmlns:a16="http://schemas.microsoft.com/office/drawing/2014/main" id="{65D706C1-5E49-5853-6A85-B6E4002FAD01}"/>
              </a:ext>
            </a:extLst>
          </p:cNvPr>
          <p:cNvSpPr txBox="1">
            <a:spLocks/>
          </p:cNvSpPr>
          <p:nvPr/>
        </p:nvSpPr>
        <p:spPr>
          <a:xfrm>
            <a:off x="123826" y="194136"/>
            <a:ext cx="11910844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Statistical framework: Relationship between penetration and variability of results</a:t>
            </a:r>
            <a:endParaRPr lang="es-MX" noProof="0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1F7D84BF-CF18-28EC-2B69-55488C7E30C2}"/>
              </a:ext>
            </a:extLst>
          </p:cNvPr>
          <p:cNvSpPr txBox="1">
            <a:spLocks/>
          </p:cNvSpPr>
          <p:nvPr/>
        </p:nvSpPr>
        <p:spPr>
          <a:xfrm>
            <a:off x="280779" y="850375"/>
            <a:ext cx="11477331" cy="59814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Penetration:</a:t>
            </a:r>
            <a:r>
              <a:rPr lang="en-US" dirty="0"/>
              <a:t> Percentage of households that made </a:t>
            </a:r>
            <a:r>
              <a:rPr lang="en-US" b="1" dirty="0"/>
              <a:t>at least ONE purchase</a:t>
            </a:r>
            <a:r>
              <a:rPr lang="en-US" dirty="0"/>
              <a:t> of the category/brand/channel/chain/segment in the selected period</a:t>
            </a:r>
            <a:r>
              <a:rPr lang="es-MX" noProof="0" dirty="0"/>
              <a:t>.</a:t>
            </a:r>
          </a:p>
          <a:p>
            <a:r>
              <a:rPr lang="es-MX" noProof="0" dirty="0"/>
              <a:t> </a:t>
            </a:r>
            <a:endParaRPr lang="es-MX" noProof="0" dirty="0">
              <a:highlight>
                <a:srgbClr val="FFFF00"/>
              </a:highlight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16F4245-B479-505F-0517-1DDE15D823F6}"/>
              </a:ext>
            </a:extLst>
          </p:cNvPr>
          <p:cNvSpPr txBox="1">
            <a:spLocks/>
          </p:cNvSpPr>
          <p:nvPr/>
        </p:nvSpPr>
        <p:spPr>
          <a:xfrm>
            <a:off x="332743" y="2458088"/>
            <a:ext cx="2671066" cy="224037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Brands/categories with lower penetration levels have a higher standard error margin. </a:t>
            </a:r>
          </a:p>
          <a:p>
            <a:r>
              <a:rPr lang="en-US" dirty="0"/>
              <a:t>That is, precision is lower for small penetration values (smaller sample size)</a:t>
            </a:r>
            <a:endParaRPr lang="es-MX" noProof="0" dirty="0"/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545C78AF-F0CD-FF90-5ED2-61D2EE145C2D}"/>
              </a:ext>
            </a:extLst>
          </p:cNvPr>
          <p:cNvSpPr txBox="1">
            <a:spLocks/>
          </p:cNvSpPr>
          <p:nvPr/>
        </p:nvSpPr>
        <p:spPr>
          <a:xfrm>
            <a:off x="9723308" y="5864595"/>
            <a:ext cx="1891331" cy="5539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900" noProof="0" dirty="0"/>
              <a:t>*</a:t>
            </a:r>
            <a:r>
              <a:rPr lang="en-US" sz="900" dirty="0"/>
              <a:t>Penetration calculated as the monthly average over the last 12 months</a:t>
            </a:r>
            <a:endParaRPr lang="es-MX" sz="900" noProof="0" dirty="0"/>
          </a:p>
        </p:txBody>
      </p:sp>
      <p:grpSp>
        <p:nvGrpSpPr>
          <p:cNvPr id="14" name="Grupo 26">
            <a:extLst>
              <a:ext uri="{FF2B5EF4-FFF2-40B4-BE49-F238E27FC236}">
                <a16:creationId xmlns:a16="http://schemas.microsoft.com/office/drawing/2014/main" id="{426A37A7-A5D3-32BD-6511-EE684EF0FB6D}"/>
              </a:ext>
            </a:extLst>
          </p:cNvPr>
          <p:cNvGrpSpPr/>
          <p:nvPr/>
        </p:nvGrpSpPr>
        <p:grpSpPr>
          <a:xfrm>
            <a:off x="3793030" y="2163156"/>
            <a:ext cx="1193268" cy="4315466"/>
            <a:chOff x="2034812" y="990409"/>
            <a:chExt cx="1392643" cy="4482124"/>
          </a:xfrm>
        </p:grpSpPr>
        <p:sp>
          <p:nvSpPr>
            <p:cNvPr id="15" name="CuadroTexto 27">
              <a:extLst>
                <a:ext uri="{FF2B5EF4-FFF2-40B4-BE49-F238E27FC236}">
                  <a16:creationId xmlns:a16="http://schemas.microsoft.com/office/drawing/2014/main" id="{0031E9DB-F5C1-514D-505C-C429372D4652}"/>
                </a:ext>
              </a:extLst>
            </p:cNvPr>
            <p:cNvSpPr txBox="1"/>
            <p:nvPr/>
          </p:nvSpPr>
          <p:spPr>
            <a:xfrm>
              <a:off x="2518491" y="99040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16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  <p:grpSp>
          <p:nvGrpSpPr>
            <p:cNvPr id="16" name="Grupo 28">
              <a:extLst>
                <a:ext uri="{FF2B5EF4-FFF2-40B4-BE49-F238E27FC236}">
                  <a16:creationId xmlns:a16="http://schemas.microsoft.com/office/drawing/2014/main" id="{C82559CA-9ED4-B334-8F45-8A03F522F5C3}"/>
                </a:ext>
              </a:extLst>
            </p:cNvPr>
            <p:cNvGrpSpPr/>
            <p:nvPr/>
          </p:nvGrpSpPr>
          <p:grpSpPr>
            <a:xfrm>
              <a:off x="2034813" y="2421332"/>
              <a:ext cx="1392644" cy="3051212"/>
              <a:chOff x="1695450" y="2421332"/>
              <a:chExt cx="1392644" cy="3051212"/>
            </a:xfrm>
          </p:grpSpPr>
          <p:sp>
            <p:nvSpPr>
              <p:cNvPr id="18" name="CuadroTexto 30">
                <a:extLst>
                  <a:ext uri="{FF2B5EF4-FFF2-40B4-BE49-F238E27FC236}">
                    <a16:creationId xmlns:a16="http://schemas.microsoft.com/office/drawing/2014/main" id="{68CB9490-A847-E5F5-3F65-2542531B7213}"/>
                  </a:ext>
                </a:extLst>
              </p:cNvPr>
              <p:cNvSpPr txBox="1"/>
              <p:nvPr/>
            </p:nvSpPr>
            <p:spPr>
              <a:xfrm>
                <a:off x="1695450" y="5026601"/>
                <a:ext cx="1392644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s-MX" sz="1200" noProof="0" dirty="0">
                    <a:highlight>
                      <a:srgbClr val="FFFFFF"/>
                    </a:highlight>
                  </a:rPr>
                  <a:t>Marcas de baja penetración</a:t>
                </a:r>
              </a:p>
            </p:txBody>
          </p:sp>
          <p:cxnSp>
            <p:nvCxnSpPr>
              <p:cNvPr id="19" name="Conector recto 31">
                <a:extLst>
                  <a:ext uri="{FF2B5EF4-FFF2-40B4-BE49-F238E27FC236}">
                    <a16:creationId xmlns:a16="http://schemas.microsoft.com/office/drawing/2014/main" id="{FAA90E57-A78A-9F38-23BE-C7D8B95345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50086" y="2421332"/>
                <a:ext cx="0" cy="2630221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Grupo 20">
            <a:extLst>
              <a:ext uri="{FF2B5EF4-FFF2-40B4-BE49-F238E27FC236}">
                <a16:creationId xmlns:a16="http://schemas.microsoft.com/office/drawing/2014/main" id="{E39BED8D-48E7-8138-2634-38E7907A2238}"/>
              </a:ext>
            </a:extLst>
          </p:cNvPr>
          <p:cNvGrpSpPr/>
          <p:nvPr/>
        </p:nvGrpSpPr>
        <p:grpSpPr>
          <a:xfrm>
            <a:off x="5297768" y="2163154"/>
            <a:ext cx="1591338" cy="4255439"/>
            <a:chOff x="3251971" y="964989"/>
            <a:chExt cx="1857226" cy="5138155"/>
          </a:xfrm>
        </p:grpSpPr>
        <p:grpSp>
          <p:nvGrpSpPr>
            <p:cNvPr id="21" name="Grupo 21">
              <a:extLst>
                <a:ext uri="{FF2B5EF4-FFF2-40B4-BE49-F238E27FC236}">
                  <a16:creationId xmlns:a16="http://schemas.microsoft.com/office/drawing/2014/main" id="{38D11BC5-DC51-19BB-2160-96F06314EB21}"/>
                </a:ext>
              </a:extLst>
            </p:cNvPr>
            <p:cNvGrpSpPr/>
            <p:nvPr/>
          </p:nvGrpSpPr>
          <p:grpSpPr>
            <a:xfrm>
              <a:off x="3251971" y="2539517"/>
              <a:ext cx="1857226" cy="3563627"/>
              <a:chOff x="2997451" y="2614933"/>
              <a:chExt cx="1857226" cy="3563627"/>
            </a:xfrm>
          </p:grpSpPr>
          <p:cxnSp>
            <p:nvCxnSpPr>
              <p:cNvPr id="24" name="Conector recto 24">
                <a:extLst>
                  <a:ext uri="{FF2B5EF4-FFF2-40B4-BE49-F238E27FC236}">
                    <a16:creationId xmlns:a16="http://schemas.microsoft.com/office/drawing/2014/main" id="{73BCAA67-6082-F56B-CC42-4968348A6A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86043" y="2614933"/>
                <a:ext cx="0" cy="2982833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CuadroTexto 25">
                <a:extLst>
                  <a:ext uri="{FF2B5EF4-FFF2-40B4-BE49-F238E27FC236}">
                    <a16:creationId xmlns:a16="http://schemas.microsoft.com/office/drawing/2014/main" id="{D46583EB-7130-69A3-DDD3-E5751A11BACC}"/>
                  </a:ext>
                </a:extLst>
              </p:cNvPr>
              <p:cNvSpPr txBox="1"/>
              <p:nvPr/>
            </p:nvSpPr>
            <p:spPr>
              <a:xfrm>
                <a:off x="2997451" y="5732617"/>
                <a:ext cx="1857226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s-MX" sz="1200" noProof="0" dirty="0">
                    <a:highlight>
                      <a:srgbClr val="FFFFFF"/>
                    </a:highlight>
                  </a:rPr>
                  <a:t>Marcas de mediana penetración</a:t>
                </a:r>
              </a:p>
            </p:txBody>
          </p:sp>
        </p:grpSp>
        <p:sp>
          <p:nvSpPr>
            <p:cNvPr id="23" name="CuadroTexto 23">
              <a:extLst>
                <a:ext uri="{FF2B5EF4-FFF2-40B4-BE49-F238E27FC236}">
                  <a16:creationId xmlns:a16="http://schemas.microsoft.com/office/drawing/2014/main" id="{B65B0B38-116A-2B08-1707-A5F40029038D}"/>
                </a:ext>
              </a:extLst>
            </p:cNvPr>
            <p:cNvSpPr txBox="1"/>
            <p:nvPr/>
          </p:nvSpPr>
          <p:spPr>
            <a:xfrm>
              <a:off x="3766673" y="96498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32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</p:grpSp>
      <p:grpSp>
        <p:nvGrpSpPr>
          <p:cNvPr id="26" name="Grupo 11">
            <a:extLst>
              <a:ext uri="{FF2B5EF4-FFF2-40B4-BE49-F238E27FC236}">
                <a16:creationId xmlns:a16="http://schemas.microsoft.com/office/drawing/2014/main" id="{21E26356-3E5D-A9C2-ED04-DFE7DD6FCC52}"/>
              </a:ext>
            </a:extLst>
          </p:cNvPr>
          <p:cNvGrpSpPr/>
          <p:nvPr/>
        </p:nvGrpSpPr>
        <p:grpSpPr>
          <a:xfrm>
            <a:off x="7497060" y="2152064"/>
            <a:ext cx="1514844" cy="4216975"/>
            <a:chOff x="5019343" y="980982"/>
            <a:chExt cx="1767949" cy="5091710"/>
          </a:xfrm>
        </p:grpSpPr>
        <p:sp>
          <p:nvSpPr>
            <p:cNvPr id="27" name="CuadroTexto 13">
              <a:extLst>
                <a:ext uri="{FF2B5EF4-FFF2-40B4-BE49-F238E27FC236}">
                  <a16:creationId xmlns:a16="http://schemas.microsoft.com/office/drawing/2014/main" id="{187DACBF-F5B4-1B26-15F6-ED717860A420}"/>
                </a:ext>
              </a:extLst>
            </p:cNvPr>
            <p:cNvSpPr txBox="1"/>
            <p:nvPr/>
          </p:nvSpPr>
          <p:spPr>
            <a:xfrm>
              <a:off x="5019343" y="980982"/>
              <a:ext cx="68443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64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  <p:grpSp>
          <p:nvGrpSpPr>
            <p:cNvPr id="28" name="Grupo 15">
              <a:extLst>
                <a:ext uri="{FF2B5EF4-FFF2-40B4-BE49-F238E27FC236}">
                  <a16:creationId xmlns:a16="http://schemas.microsoft.com/office/drawing/2014/main" id="{FE534889-F08E-A17D-EA15-0D38BFF2425A}"/>
                </a:ext>
              </a:extLst>
            </p:cNvPr>
            <p:cNvGrpSpPr/>
            <p:nvPr/>
          </p:nvGrpSpPr>
          <p:grpSpPr>
            <a:xfrm>
              <a:off x="5103506" y="2550692"/>
              <a:ext cx="1683790" cy="3522002"/>
              <a:chOff x="5310895" y="2550692"/>
              <a:chExt cx="1683790" cy="3209501"/>
            </a:xfrm>
          </p:grpSpPr>
          <p:sp>
            <p:nvSpPr>
              <p:cNvPr id="30" name="CuadroTexto 17">
                <a:extLst>
                  <a:ext uri="{FF2B5EF4-FFF2-40B4-BE49-F238E27FC236}">
                    <a16:creationId xmlns:a16="http://schemas.microsoft.com/office/drawing/2014/main" id="{F23B529B-8370-FEBD-714B-EF324EED480A}"/>
                  </a:ext>
                </a:extLst>
              </p:cNvPr>
              <p:cNvSpPr txBox="1"/>
              <p:nvPr/>
            </p:nvSpPr>
            <p:spPr>
              <a:xfrm>
                <a:off x="5310895" y="5353817"/>
                <a:ext cx="1683790" cy="4063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s-MX" sz="1200" noProof="0" dirty="0">
                    <a:highlight>
                      <a:srgbClr val="FFFFFF"/>
                    </a:highlight>
                  </a:rPr>
                  <a:t>Marcas de alta penetración</a:t>
                </a:r>
              </a:p>
            </p:txBody>
          </p:sp>
          <p:cxnSp>
            <p:nvCxnSpPr>
              <p:cNvPr id="31" name="Conector recto 18">
                <a:extLst>
                  <a:ext uri="{FF2B5EF4-FFF2-40B4-BE49-F238E27FC236}">
                    <a16:creationId xmlns:a16="http://schemas.microsoft.com/office/drawing/2014/main" id="{327373E4-B635-07C5-2053-57A3BE278F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68950" y="2550692"/>
                <a:ext cx="0" cy="2773019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0379258D-5C50-BADF-1CB5-7DEC14B04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815" y="2370602"/>
            <a:ext cx="890042" cy="103076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5BCEFCD-7CF7-8CE8-4843-93578D34F5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4806" y="2374739"/>
            <a:ext cx="866775" cy="1019175"/>
          </a:xfrm>
          <a:prstGeom prst="rect">
            <a:avLst/>
          </a:prstGeom>
        </p:spPr>
      </p:pic>
      <p:pic>
        <p:nvPicPr>
          <p:cNvPr id="37" name="Picture 36" descr="A person with short dark hair wearing a suit&#10;&#10;AI-generated content may be incorrect.">
            <a:extLst>
              <a:ext uri="{FF2B5EF4-FFF2-40B4-BE49-F238E27FC236}">
                <a16:creationId xmlns:a16="http://schemas.microsoft.com/office/drawing/2014/main" id="{717D88CE-6B1B-6D7C-B626-FE0FDBF5ED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7312" y="2382188"/>
            <a:ext cx="866774" cy="1019174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51B1117F-E581-5E65-8D9C-76545870468C}"/>
              </a:ext>
            </a:extLst>
          </p:cNvPr>
          <p:cNvSpPr/>
          <p:nvPr/>
        </p:nvSpPr>
        <p:spPr bwMode="ltGray">
          <a:xfrm rot="16200000">
            <a:off x="2525998" y="3729872"/>
            <a:ext cx="1533525" cy="43118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b="1" dirty="0">
                <a:solidFill>
                  <a:schemeClr val="bg2"/>
                </a:solidFill>
              </a:rPr>
              <a:t>Standard Error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8E8ADDC-6D3A-B78A-00A2-4DCA40ACBCB6}"/>
              </a:ext>
            </a:extLst>
          </p:cNvPr>
          <p:cNvSpPr/>
          <p:nvPr/>
        </p:nvSpPr>
        <p:spPr bwMode="ltGray">
          <a:xfrm>
            <a:off x="6019444" y="5506397"/>
            <a:ext cx="1533525" cy="43118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400" b="1" dirty="0" err="1">
                <a:solidFill>
                  <a:schemeClr val="bg2"/>
                </a:solidFill>
              </a:rPr>
              <a:t>Penetration</a:t>
            </a:r>
            <a:endParaRPr lang="es-MX" sz="1400" b="1" dirty="0">
              <a:solidFill>
                <a:schemeClr val="bg2"/>
              </a:solidFill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1004719-C140-E6F1-0699-483B60B572FF}"/>
              </a:ext>
            </a:extLst>
          </p:cNvPr>
          <p:cNvSpPr/>
          <p:nvPr/>
        </p:nvSpPr>
        <p:spPr bwMode="ltGray">
          <a:xfrm>
            <a:off x="3746958" y="6073295"/>
            <a:ext cx="1533525" cy="43118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200" dirty="0">
                <a:solidFill>
                  <a:schemeClr val="tx1"/>
                </a:solidFill>
              </a:rPr>
              <a:t>Low </a:t>
            </a:r>
            <a:r>
              <a:rPr lang="es-MX" sz="1200" dirty="0" err="1">
                <a:solidFill>
                  <a:schemeClr val="tx1"/>
                </a:solidFill>
              </a:rPr>
              <a:t>penetration</a:t>
            </a:r>
            <a:r>
              <a:rPr lang="es-MX" sz="1200" dirty="0">
                <a:solidFill>
                  <a:schemeClr val="tx1"/>
                </a:solidFill>
              </a:rPr>
              <a:t> </a:t>
            </a:r>
            <a:r>
              <a:rPr lang="es-MX" sz="1200" dirty="0" err="1">
                <a:solidFill>
                  <a:schemeClr val="tx1"/>
                </a:solidFill>
              </a:rPr>
              <a:t>brands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DB6DDB1-E7F8-3D56-1F06-76F2717FECE2}"/>
              </a:ext>
            </a:extLst>
          </p:cNvPr>
          <p:cNvSpPr/>
          <p:nvPr/>
        </p:nvSpPr>
        <p:spPr bwMode="ltGray">
          <a:xfrm>
            <a:off x="7156639" y="6035512"/>
            <a:ext cx="1533525" cy="43118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MX" sz="1200" dirty="0">
                <a:solidFill>
                  <a:schemeClr val="tx1"/>
                </a:solidFill>
              </a:rPr>
              <a:t>High </a:t>
            </a:r>
            <a:r>
              <a:rPr lang="es-MX" sz="1200" dirty="0" err="1">
                <a:solidFill>
                  <a:schemeClr val="tx1"/>
                </a:solidFill>
              </a:rPr>
              <a:t>penetration</a:t>
            </a:r>
            <a:r>
              <a:rPr lang="es-MX" sz="1200" dirty="0">
                <a:solidFill>
                  <a:schemeClr val="tx1"/>
                </a:solidFill>
              </a:rPr>
              <a:t> </a:t>
            </a:r>
            <a:r>
              <a:rPr lang="es-MX" sz="1200" dirty="0" err="1">
                <a:solidFill>
                  <a:schemeClr val="tx1"/>
                </a:solidFill>
              </a:rPr>
              <a:t>brands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D468EE1-45D9-80AF-D50D-C00556F79220}"/>
              </a:ext>
            </a:extLst>
          </p:cNvPr>
          <p:cNvSpPr/>
          <p:nvPr/>
        </p:nvSpPr>
        <p:spPr bwMode="ltGray">
          <a:xfrm>
            <a:off x="8083509" y="3504827"/>
            <a:ext cx="4051648" cy="88127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Higher penetration </a:t>
            </a:r>
          </a:p>
          <a:p>
            <a:r>
              <a:rPr lang="en-US" sz="1400" dirty="0">
                <a:solidFill>
                  <a:schemeClr val="tx1"/>
                </a:solidFill>
              </a:rPr>
              <a:t>(larger sample size)</a:t>
            </a:r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results in a </a:t>
            </a:r>
            <a:r>
              <a:rPr lang="en-US" sz="2000" b="1" dirty="0">
                <a:solidFill>
                  <a:schemeClr val="tx1"/>
                </a:solidFill>
              </a:rPr>
              <a:t>lower standard error</a:t>
            </a:r>
            <a:endParaRPr lang="es-MX" sz="1200" b="1" dirty="0">
              <a:solidFill>
                <a:schemeClr val="tx1"/>
              </a:solidFill>
            </a:endParaRP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C997C2AD-E098-4F8E-FE73-E8BF54A721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454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53B1D-1D9D-F7A0-6F16-9659CF1844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635A77DA-5719-0C02-4563-CAAA7B943E6C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 err="1"/>
              <a:t>Factors</a:t>
            </a:r>
            <a:r>
              <a:rPr lang="es-MX" dirty="0"/>
              <a:t> </a:t>
            </a:r>
            <a:r>
              <a:rPr lang="es-MX" dirty="0" err="1"/>
              <a:t>impacting</a:t>
            </a:r>
            <a:r>
              <a:rPr lang="es-MX" dirty="0"/>
              <a:t> </a:t>
            </a:r>
            <a:r>
              <a:rPr lang="es-MX" dirty="0" err="1"/>
              <a:t>coverage</a:t>
            </a:r>
            <a:r>
              <a:rPr lang="es-MX" noProof="0" dirty="0"/>
              <a:t>:</a:t>
            </a:r>
          </a:p>
        </p:txBody>
      </p:sp>
      <p:sp>
        <p:nvSpPr>
          <p:cNvPr id="5" name="Marcador de texto 9">
            <a:extLst>
              <a:ext uri="{FF2B5EF4-FFF2-40B4-BE49-F238E27FC236}">
                <a16:creationId xmlns:a16="http://schemas.microsoft.com/office/drawing/2014/main" id="{DC15AE10-6194-D02E-A19C-2522C816CD82}"/>
              </a:ext>
            </a:extLst>
          </p:cNvPr>
          <p:cNvSpPr txBox="1">
            <a:spLocks/>
          </p:cNvSpPr>
          <p:nvPr/>
        </p:nvSpPr>
        <p:spPr>
          <a:xfrm>
            <a:off x="360874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Always combining </a:t>
            </a:r>
            <a:r>
              <a:rPr lang="en-US" b="1" dirty="0"/>
              <a:t>Worldpanel + Client insights</a:t>
            </a:r>
            <a:r>
              <a:rPr lang="en-US" dirty="0"/>
              <a:t> to evaluate each factor</a:t>
            </a:r>
            <a:endParaRPr lang="es-MX" noProof="0" dirty="0"/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E41AAD9C-D3F6-0DAB-CDC9-712AAA0F7EA7}"/>
              </a:ext>
            </a:extLst>
          </p:cNvPr>
          <p:cNvSpPr txBox="1">
            <a:spLocks/>
          </p:cNvSpPr>
          <p:nvPr/>
        </p:nvSpPr>
        <p:spPr>
          <a:xfrm>
            <a:off x="360363" y="1710000"/>
            <a:ext cx="2149200" cy="423720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Panel population coverage:</a:t>
            </a:r>
            <a:endParaRPr lang="en-US" dirty="0"/>
          </a:p>
          <a:p>
            <a:r>
              <a:rPr lang="en-US" dirty="0"/>
              <a:t>Establishes a “ceiling” for volume coverage.</a:t>
            </a:r>
          </a:p>
          <a:p>
            <a:r>
              <a:rPr lang="en-US" dirty="0"/>
              <a:t>Allows understanding of different coverage levels across countries</a:t>
            </a:r>
          </a:p>
        </p:txBody>
      </p:sp>
      <p:pic>
        <p:nvPicPr>
          <p:cNvPr id="11" name="Imagen 22">
            <a:extLst>
              <a:ext uri="{FF2B5EF4-FFF2-40B4-BE49-F238E27FC236}">
                <a16:creationId xmlns:a16="http://schemas.microsoft.com/office/drawing/2014/main" id="{760659CD-64E1-6B03-6DAF-77AB00F43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11" y="4396967"/>
            <a:ext cx="2140651" cy="1550233"/>
          </a:xfrm>
          <a:prstGeom prst="rect">
            <a:avLst/>
          </a:prstGeom>
        </p:spPr>
      </p:pic>
      <p:sp>
        <p:nvSpPr>
          <p:cNvPr id="17" name="Marcador de contenido 5">
            <a:extLst>
              <a:ext uri="{FF2B5EF4-FFF2-40B4-BE49-F238E27FC236}">
                <a16:creationId xmlns:a16="http://schemas.microsoft.com/office/drawing/2014/main" id="{0939D359-B0FA-00F7-F57F-AA84815CBEC7}"/>
              </a:ext>
            </a:extLst>
          </p:cNvPr>
          <p:cNvSpPr txBox="1">
            <a:spLocks/>
          </p:cNvSpPr>
          <p:nvPr/>
        </p:nvSpPr>
        <p:spPr>
          <a:xfrm>
            <a:off x="2689691" y="1710000"/>
            <a:ext cx="2149200" cy="4237200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Brand life cycle:</a:t>
            </a:r>
            <a:endParaRPr lang="en-US" dirty="0"/>
          </a:p>
          <a:p>
            <a:r>
              <a:rPr lang="en-US" dirty="0"/>
              <a:t>Launches: Low coverage</a:t>
            </a:r>
          </a:p>
          <a:p>
            <a:r>
              <a:rPr lang="en-US" dirty="0"/>
              <a:t>Maturity: “Real” coverage</a:t>
            </a:r>
          </a:p>
          <a:p>
            <a:r>
              <a:rPr lang="en-US" dirty="0"/>
              <a:t>Market exit: </a:t>
            </a:r>
            <a:r>
              <a:rPr lang="en-US" dirty="0" err="1"/>
              <a:t>Overcoverage</a:t>
            </a:r>
            <a:endParaRPr lang="en-US" dirty="0"/>
          </a:p>
        </p:txBody>
      </p:sp>
      <p:pic>
        <p:nvPicPr>
          <p:cNvPr id="22" name="Imagen 17">
            <a:extLst>
              <a:ext uri="{FF2B5EF4-FFF2-40B4-BE49-F238E27FC236}">
                <a16:creationId xmlns:a16="http://schemas.microsoft.com/office/drawing/2014/main" id="{00775363-FC8C-530F-4C08-8B70E91394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009" r="3761" b="5075"/>
          <a:stretch/>
        </p:blipFill>
        <p:spPr>
          <a:xfrm>
            <a:off x="2689690" y="4396967"/>
            <a:ext cx="2149201" cy="1550233"/>
          </a:xfrm>
          <a:prstGeom prst="rect">
            <a:avLst/>
          </a:prstGeom>
        </p:spPr>
      </p:pic>
      <p:sp>
        <p:nvSpPr>
          <p:cNvPr id="29" name="Marcador de contenido 6">
            <a:extLst>
              <a:ext uri="{FF2B5EF4-FFF2-40B4-BE49-F238E27FC236}">
                <a16:creationId xmlns:a16="http://schemas.microsoft.com/office/drawing/2014/main" id="{AF3B6DC8-96E9-051F-2239-2B7B70925E07}"/>
              </a:ext>
            </a:extLst>
          </p:cNvPr>
          <p:cNvSpPr txBox="1">
            <a:spLocks/>
          </p:cNvSpPr>
          <p:nvPr/>
        </p:nvSpPr>
        <p:spPr>
          <a:xfrm>
            <a:off x="5019019" y="1710000"/>
            <a:ext cx="2149200" cy="4237200"/>
          </a:xfrm>
          <a:prstGeom prst="rect">
            <a:avLst/>
          </a:prstGeom>
          <a:ln>
            <a:solidFill>
              <a:srgbClr val="FFC00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Sales concentration:</a:t>
            </a:r>
            <a:endParaRPr lang="en-US" dirty="0"/>
          </a:p>
          <a:p>
            <a:r>
              <a:rPr lang="en-US" dirty="0"/>
              <a:t>Can be in a specific region or channel, or both.</a:t>
            </a:r>
          </a:p>
          <a:p>
            <a:r>
              <a:rPr lang="en-US" dirty="0"/>
              <a:t>Usually products with a very specific target</a:t>
            </a:r>
          </a:p>
        </p:txBody>
      </p:sp>
      <p:pic>
        <p:nvPicPr>
          <p:cNvPr id="32" name="Imagen 21">
            <a:extLst>
              <a:ext uri="{FF2B5EF4-FFF2-40B4-BE49-F238E27FC236}">
                <a16:creationId xmlns:a16="http://schemas.microsoft.com/office/drawing/2014/main" id="{F4D0518B-0C9B-D0F1-5648-1910623740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0536" y="4396968"/>
            <a:ext cx="2149201" cy="1550232"/>
          </a:xfrm>
          <a:prstGeom prst="rect">
            <a:avLst/>
          </a:prstGeom>
        </p:spPr>
      </p:pic>
      <p:sp>
        <p:nvSpPr>
          <p:cNvPr id="33" name="Marcador de contenido 8">
            <a:extLst>
              <a:ext uri="{FF2B5EF4-FFF2-40B4-BE49-F238E27FC236}">
                <a16:creationId xmlns:a16="http://schemas.microsoft.com/office/drawing/2014/main" id="{1F4DE534-D58B-A0B3-C4E8-19B57366D9BC}"/>
              </a:ext>
            </a:extLst>
          </p:cNvPr>
          <p:cNvSpPr txBox="1">
            <a:spLocks/>
          </p:cNvSpPr>
          <p:nvPr/>
        </p:nvSpPr>
        <p:spPr>
          <a:xfrm>
            <a:off x="9677674" y="1710000"/>
            <a:ext cx="2149200" cy="4237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Out-of-home consumption:</a:t>
            </a:r>
            <a:endParaRPr lang="en-US" dirty="0"/>
          </a:p>
          <a:p>
            <a:pPr lvl="1"/>
            <a:r>
              <a:rPr lang="en-US" dirty="0"/>
              <a:t>Institutional</a:t>
            </a:r>
          </a:p>
          <a:p>
            <a:pPr lvl="1"/>
            <a:r>
              <a:rPr lang="en-US" dirty="0"/>
              <a:t>Restaurants / bars / cafés</a:t>
            </a:r>
          </a:p>
          <a:p>
            <a:pPr lvl="1"/>
            <a:r>
              <a:rPr lang="en-US" dirty="0"/>
              <a:t>Informal trade</a:t>
            </a:r>
          </a:p>
          <a:p>
            <a:pPr lvl="1"/>
            <a:r>
              <a:rPr lang="en-US" dirty="0"/>
              <a:t>On the go</a:t>
            </a:r>
          </a:p>
        </p:txBody>
      </p:sp>
      <p:pic>
        <p:nvPicPr>
          <p:cNvPr id="36" name="Imagen 23">
            <a:extLst>
              <a:ext uri="{FF2B5EF4-FFF2-40B4-BE49-F238E27FC236}">
                <a16:creationId xmlns:a16="http://schemas.microsoft.com/office/drawing/2014/main" id="{EF0B2224-DA0D-9718-04E9-BD6BF81A6E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665" y="4380510"/>
            <a:ext cx="2173589" cy="1566690"/>
          </a:xfrm>
          <a:prstGeom prst="rect">
            <a:avLst/>
          </a:prstGeom>
        </p:spPr>
      </p:pic>
      <p:sp>
        <p:nvSpPr>
          <p:cNvPr id="38" name="Marcador de contenido 7">
            <a:extLst>
              <a:ext uri="{FF2B5EF4-FFF2-40B4-BE49-F238E27FC236}">
                <a16:creationId xmlns:a16="http://schemas.microsoft.com/office/drawing/2014/main" id="{CE5E384C-CF34-FE51-A5EA-9351EF65DEAE}"/>
              </a:ext>
            </a:extLst>
          </p:cNvPr>
          <p:cNvSpPr txBox="1">
            <a:spLocks/>
          </p:cNvSpPr>
          <p:nvPr/>
        </p:nvSpPr>
        <p:spPr>
          <a:xfrm>
            <a:off x="7348347" y="1710000"/>
            <a:ext cx="2149200" cy="42372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External factors:</a:t>
            </a:r>
            <a:endParaRPr lang="en-US" dirty="0"/>
          </a:p>
          <a:p>
            <a:r>
              <a:rPr lang="en-US" dirty="0"/>
              <a:t>Exports</a:t>
            </a:r>
          </a:p>
          <a:p>
            <a:r>
              <a:rPr lang="en-US" dirty="0"/>
              <a:t>Smuggling</a:t>
            </a:r>
          </a:p>
          <a:p>
            <a:r>
              <a:rPr lang="en-US" dirty="0"/>
              <a:t>Country’s social reality</a:t>
            </a:r>
          </a:p>
          <a:p>
            <a:r>
              <a:rPr lang="en-US" dirty="0"/>
              <a:t>Category-specific characteristics</a:t>
            </a:r>
          </a:p>
          <a:p>
            <a:pPr marL="285750" indent="-285750">
              <a:buFontTx/>
              <a:buChar char="-"/>
            </a:pPr>
            <a:endParaRPr lang="es-MX" noProof="0" dirty="0"/>
          </a:p>
        </p:txBody>
      </p:sp>
      <p:pic>
        <p:nvPicPr>
          <p:cNvPr id="3" name="Imagen 20">
            <a:extLst>
              <a:ext uri="{FF2B5EF4-FFF2-40B4-BE49-F238E27FC236}">
                <a16:creationId xmlns:a16="http://schemas.microsoft.com/office/drawing/2014/main" id="{9A25DE5F-E469-2350-1581-18C6688E02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9016" y="4396968"/>
            <a:ext cx="2149201" cy="1550232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ABD14712-2B79-6A9D-F70E-C8C1006436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117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0F433A-44EF-522F-2618-56F930BF02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1474" y="3764572"/>
            <a:ext cx="7362825" cy="309125"/>
          </a:xfrm>
        </p:spPr>
        <p:txBody>
          <a:bodyPr/>
          <a:lstStyle/>
          <a:p>
            <a:pPr marL="0" marR="0" lvl="0" indent="0" algn="l" defTabSz="59265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pitchFamily="-65" charset="-128"/>
                <a:cs typeface="+mn-cs"/>
              </a:rPr>
              <a:t>Coverages LatAm </a:t>
            </a:r>
          </a:p>
          <a:p>
            <a:pPr marL="0" marR="0" lvl="0" indent="0" algn="l" defTabSz="59265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pitchFamily="-65" charset="-128"/>
                <a:cs typeface="+mn-cs"/>
              </a:rPr>
              <a:t>&lt;LatamDQ.Coverage@kantar.com&gt;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2093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32F71C6-5C1D-473C-22A0-261A016551A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Objetivo del Análisis de Cobertura: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D278076-07E4-215D-C24D-C6B794BC6A0A}"/>
              </a:ext>
            </a:extLst>
          </p:cNvPr>
          <p:cNvSpPr txBox="1"/>
          <p:nvPr/>
        </p:nvSpPr>
        <p:spPr>
          <a:xfrm>
            <a:off x="1988126" y="1037471"/>
            <a:ext cx="8734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El nivel de cobertura </a:t>
            </a: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no</a:t>
            </a: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es un indicador del rendimiento del panel.</a:t>
            </a:r>
            <a:b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</a:br>
            <a:br>
              <a:rPr lang="es-MX" sz="1800" noProof="0" dirty="0">
                <a:solidFill>
                  <a:schemeClr val="tx1"/>
                </a:solidFill>
              </a:rPr>
            </a:br>
            <a:br>
              <a:rPr lang="es-MX" sz="1800" noProof="0" dirty="0">
                <a:solidFill>
                  <a:schemeClr val="tx1"/>
                </a:solidFill>
              </a:rPr>
            </a:b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Es, ante todo, un indicador del tipo de consumo y comportamiento de una </a:t>
            </a:r>
            <a:r>
              <a:rPr lang="es-MX" b="1" noProof="0" dirty="0">
                <a:solidFill>
                  <a:srgbClr val="3B4145"/>
                </a:solidFill>
                <a:latin typeface="+mj-lt"/>
              </a:rPr>
              <a:t>categoría dentro del hogar.</a:t>
            </a:r>
            <a:br>
              <a:rPr lang="es-MX" sz="1600" b="1" noProof="0" dirty="0">
                <a:latin typeface="+mj-lt"/>
              </a:rPr>
            </a:br>
            <a:endParaRPr lang="es-MX" noProof="0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3728C66-BBF9-3047-6C39-30A0A442C370}"/>
              </a:ext>
            </a:extLst>
          </p:cNvPr>
          <p:cNvSpPr txBox="1">
            <a:spLocks/>
          </p:cNvSpPr>
          <p:nvPr/>
        </p:nvSpPr>
        <p:spPr>
          <a:xfrm>
            <a:off x="360874" y="2430760"/>
            <a:ext cx="11466000" cy="366848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Mayor y mejor entendimiento del mercado y de las relaciones de consumo, permitiendo alinear las estrategias de venta del cliente con los hábitos de compra de los hogares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Encontrar oportunidades de mejora en nuestro servicio y posicionarlo como aporte de valor para el cliente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Estimar el pipeline del fabricante/marca/segmento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Validar</a:t>
            </a: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tendencias</a:t>
            </a:r>
            <a:r>
              <a:rPr lang="es-MX" sz="2000" noProof="0" dirty="0">
                <a:cs typeface="Calibri" panose="020F0502020204030204" pitchFamily="34" charset="0"/>
              </a:rPr>
              <a:t> y variaciones contrarias de corto a largo plazo para identificar causas raíz        a través de la metodología 5W1H</a:t>
            </a: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endParaRPr lang="es-MX" sz="1800" noProof="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6F356A-00D3-CFDB-851F-C55BECA8AE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179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A71449-9355-C38A-52EB-E6B55C3F5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88E89576-245B-5261-0318-79A269BCD87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Cobertura: Definición y Cálculo</a:t>
            </a:r>
          </a:p>
        </p:txBody>
      </p:sp>
      <p:sp>
        <p:nvSpPr>
          <p:cNvPr id="7" name="Marcador de texto 8">
            <a:extLst>
              <a:ext uri="{FF2B5EF4-FFF2-40B4-BE49-F238E27FC236}">
                <a16:creationId xmlns:a16="http://schemas.microsoft.com/office/drawing/2014/main" id="{28DC4A99-00B8-2391-7FBB-8A964FD5BDED}"/>
              </a:ext>
            </a:extLst>
          </p:cNvPr>
          <p:cNvSpPr txBox="1">
            <a:spLocks/>
          </p:cNvSpPr>
          <p:nvPr/>
        </p:nvSpPr>
        <p:spPr>
          <a:xfrm>
            <a:off x="360363" y="910799"/>
            <a:ext cx="11466512" cy="75205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MX" sz="1800" noProof="0" dirty="0"/>
              <a:t>Relación entre el tamaño de mercado colectado (nuestras compras) y el VOLUMEN TOTAL DE PRODUCTO que es distribuido por un fabricante en ese mercado.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A05990E3-3E32-8FA4-64A3-29C6DC3351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solidFill>
                <a:srgbClr val="77C9D0"/>
              </a:solidFill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2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57188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534988" indent="-177800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758825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982663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b="1" i="1" noProof="0" smtClean="0">
                          <a:latin typeface="Cambria Math" panose="02040503050406030204" pitchFamily="18" charset="0"/>
                        </a:rPr>
                        <m:t>𝑪𝒐𝒃𝒆𝒓𝒕𝒖𝒓𝒂</m:t>
                      </m:r>
                      <m:r>
                        <a:rPr lang="es-MX" sz="1800" b="1" i="1" noProof="0" smtClean="0"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𝑪𝒐𝒎𝒑𝒓𝒂𝒔</m:t>
                          </m:r>
                        </m:num>
                        <m:den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𝑽𝒆𝒏𝒕𝒂𝒔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𝒄𝒍𝒊𝒆𝒏𝒕𝒆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/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𝑺𝒉𝒊𝒑𝒎𝒆𝒏𝒕𝒔</m:t>
                          </m:r>
                        </m:den>
                      </m:f>
                    </m:oMath>
                  </m:oMathPara>
                </a14:m>
                <a:endParaRPr lang="es-MX" sz="1800" noProof="0" dirty="0"/>
              </a:p>
            </p:txBody>
          </p:sp>
        </mc:Choice>
        <mc:Fallback xmlns="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A05990E3-3E32-8FA4-64A3-29C6DC3351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D8D3B080-0CE7-A7EB-181F-233E5CD63FD9}"/>
              </a:ext>
            </a:extLst>
          </p:cNvPr>
          <p:cNvGrpSpPr/>
          <p:nvPr/>
        </p:nvGrpSpPr>
        <p:grpSpPr>
          <a:xfrm>
            <a:off x="3158072" y="3652839"/>
            <a:ext cx="5626100" cy="1150254"/>
            <a:chOff x="0" y="0"/>
            <a:chExt cx="5626100" cy="1150254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78AD79B-4208-3575-4BFA-9287384C292E}"/>
                </a:ext>
              </a:extLst>
            </p:cNvPr>
            <p:cNvSpPr/>
            <p:nvPr/>
          </p:nvSpPr>
          <p:spPr>
            <a:xfrm>
              <a:off x="0" y="0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MX" noProof="0" dirty="0"/>
            </a:p>
          </p:txBody>
        </p:sp>
        <p:sp>
          <p:nvSpPr>
            <p:cNvPr id="15" name="Rectangle: Rounded Corners 4">
              <a:extLst>
                <a:ext uri="{FF2B5EF4-FFF2-40B4-BE49-F238E27FC236}">
                  <a16:creationId xmlns:a16="http://schemas.microsoft.com/office/drawing/2014/main" id="{A7F30DF8-8B8D-FA49-8620-8450EBEAD206}"/>
                </a:ext>
              </a:extLst>
            </p:cNvPr>
            <p:cNvSpPr txBox="1"/>
            <p:nvPr/>
          </p:nvSpPr>
          <p:spPr>
            <a:xfrm>
              <a:off x="1240245" y="0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MX" sz="1900" kern="1200" noProof="0" dirty="0"/>
                <a:t>En volumen – mismas unidades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s-MX" sz="1500" kern="1200" noProof="0" dirty="0"/>
                <a:t>kilos, litros, </a:t>
              </a:r>
              <a:r>
                <a:rPr lang="es-MX" sz="1500" kern="1200" noProof="0" dirty="0" err="1"/>
                <a:t>stat</a:t>
              </a:r>
              <a:r>
                <a:rPr lang="es-MX" sz="1500" kern="1200" noProof="0" dirty="0"/>
                <a:t> </a:t>
              </a:r>
              <a:r>
                <a:rPr lang="es-MX" sz="1500" kern="1200" noProof="0" dirty="0" err="1"/>
                <a:t>units</a:t>
              </a:r>
              <a:endParaRPr lang="es-MX" sz="1500" kern="1200" noProof="0" dirty="0"/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750B5E6-307C-8BEA-2F78-4428B36C35CA}"/>
              </a:ext>
            </a:extLst>
          </p:cNvPr>
          <p:cNvSpPr/>
          <p:nvPr/>
        </p:nvSpPr>
        <p:spPr>
          <a:xfrm>
            <a:off x="3215585" y="3767864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3"/>
            <a:srcRect/>
            <a:stretch>
              <a:fillRect t="-11000" b="-11000"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MX" noProof="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A4534C3-27C3-62B3-1237-DA0A8D34C54B}"/>
              </a:ext>
            </a:extLst>
          </p:cNvPr>
          <p:cNvGrpSpPr/>
          <p:nvPr/>
        </p:nvGrpSpPr>
        <p:grpSpPr>
          <a:xfrm>
            <a:off x="3158072" y="4873829"/>
            <a:ext cx="5626100" cy="1150254"/>
            <a:chOff x="0" y="1265869"/>
            <a:chExt cx="5626100" cy="1150254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8A20A9E9-C287-9E94-BE3F-E67294777591}"/>
                </a:ext>
              </a:extLst>
            </p:cNvPr>
            <p:cNvSpPr/>
            <p:nvPr/>
          </p:nvSpPr>
          <p:spPr>
            <a:xfrm>
              <a:off x="0" y="1265869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MX" noProof="0" dirty="0"/>
            </a:p>
          </p:txBody>
        </p:sp>
        <p:sp>
          <p:nvSpPr>
            <p:cNvPr id="19" name="Rectangle: Rounded Corners 4">
              <a:extLst>
                <a:ext uri="{FF2B5EF4-FFF2-40B4-BE49-F238E27FC236}">
                  <a16:creationId xmlns:a16="http://schemas.microsoft.com/office/drawing/2014/main" id="{4386FE9D-02A7-53EA-78AC-B23A90330F55}"/>
                </a:ext>
              </a:extLst>
            </p:cNvPr>
            <p:cNvSpPr txBox="1"/>
            <p:nvPr/>
          </p:nvSpPr>
          <p:spPr>
            <a:xfrm>
              <a:off x="1240245" y="1265869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MX" sz="1900" kern="1200" noProof="0" dirty="0"/>
                <a:t>En años móviles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s-MX" sz="1500" kern="1200" noProof="0" dirty="0"/>
                <a:t>Para entender en el largo plazo los efectos generales de: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s-MX" sz="1500" kern="1200" noProof="0" dirty="0"/>
                <a:t>Estacionalidades, campañas de venta, pipeline</a:t>
              </a:r>
            </a:p>
          </p:txBody>
        </p:sp>
      </p:grp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876479F-C6A5-A9EE-FB3A-B5FBAF6D09E3}"/>
              </a:ext>
            </a:extLst>
          </p:cNvPr>
          <p:cNvSpPr/>
          <p:nvPr/>
        </p:nvSpPr>
        <p:spPr>
          <a:xfrm>
            <a:off x="3215585" y="4918118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MX" noProof="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C950DF2-5E61-54D3-8360-533B200B09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446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595A5-5224-EEF8-3989-8D22D261F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4C9A6680-243D-21CB-D48C-DAA35D705D1B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Pipeline: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CB57F0E-7F25-2F44-751F-603B09507E8B}"/>
              </a:ext>
            </a:extLst>
          </p:cNvPr>
          <p:cNvSpPr txBox="1">
            <a:spLocks/>
          </p:cNvSpPr>
          <p:nvPr/>
        </p:nvSpPr>
        <p:spPr>
          <a:xfrm>
            <a:off x="360363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Tiempo en meses entre la venta del fabricante y el momento de compra del hogar</a:t>
            </a:r>
          </a:p>
          <a:p>
            <a:r>
              <a:rPr lang="es-MX" noProof="0" dirty="0"/>
              <a:t>Se inicia con mínimo de un mes por el tiempo entre la venta y el surtido /  disponibilidad en punto de venta.</a:t>
            </a:r>
          </a:p>
        </p:txBody>
      </p:sp>
      <p:sp>
        <p:nvSpPr>
          <p:cNvPr id="6" name="Marcador de contenido 50">
            <a:extLst>
              <a:ext uri="{FF2B5EF4-FFF2-40B4-BE49-F238E27FC236}">
                <a16:creationId xmlns:a16="http://schemas.microsoft.com/office/drawing/2014/main" id="{CA636E05-5733-A971-9780-C848DB3F6AF2}"/>
              </a:ext>
            </a:extLst>
          </p:cNvPr>
          <p:cNvSpPr txBox="1">
            <a:spLocks/>
          </p:cNvSpPr>
          <p:nvPr/>
        </p:nvSpPr>
        <p:spPr>
          <a:xfrm>
            <a:off x="8320854" y="1852387"/>
            <a:ext cx="3361111" cy="26161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Factores a considerar: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Vida útil del producto: pipeline más corto en productos frescos / alta rotación.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Cadena de distribución: distribución directa vs indirecta.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Geografía: Tiempos de traslado.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Factores de mercado: previsión de aumento de precios.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Acciones comerciales: campañas de ventas de la empresa/ cierres de año calendario.</a:t>
            </a:r>
          </a:p>
        </p:txBody>
      </p:sp>
      <p:sp>
        <p:nvSpPr>
          <p:cNvPr id="9" name="CuadroTexto 5">
            <a:extLst>
              <a:ext uri="{FF2B5EF4-FFF2-40B4-BE49-F238E27FC236}">
                <a16:creationId xmlns:a16="http://schemas.microsoft.com/office/drawing/2014/main" id="{0FE7F32B-143D-DFB3-F8D4-A3CE2D607B29}"/>
              </a:ext>
            </a:extLst>
          </p:cNvPr>
          <p:cNvSpPr txBox="1"/>
          <p:nvPr/>
        </p:nvSpPr>
        <p:spPr>
          <a:xfrm>
            <a:off x="8234721" y="4667133"/>
            <a:ext cx="3824119" cy="1569660"/>
          </a:xfrm>
          <a:prstGeom prst="rect">
            <a:avLst/>
          </a:prstGeom>
          <a:gradFill>
            <a:gsLst>
              <a:gs pos="0">
                <a:srgbClr val="2EEFEF"/>
              </a:gs>
              <a:gs pos="100000">
                <a:srgbClr val="0CF0B8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MX" sz="1200" b="1" noProof="0" dirty="0"/>
              <a:t>El pipeline se ve altamente impactado por las variaciones en los </a:t>
            </a:r>
            <a:r>
              <a:rPr lang="es-MX" sz="1200" b="1" noProof="0" dirty="0" err="1"/>
              <a:t>shipments</a:t>
            </a:r>
            <a:r>
              <a:rPr lang="es-MX" sz="1200" b="1" noProof="0" dirty="0"/>
              <a:t> del cliente</a:t>
            </a:r>
          </a:p>
          <a:p>
            <a:endParaRPr lang="es-MX" sz="1200" b="1" noProof="0" dirty="0"/>
          </a:p>
          <a:p>
            <a:r>
              <a:rPr lang="es-MX" sz="1200" b="1" noProof="0" dirty="0"/>
              <a:t>Si las ventas del cliente crecen más allá de la tendencia anterior, el pipeline </a:t>
            </a:r>
            <a:r>
              <a:rPr lang="es-MX" sz="1200" b="1" u="sng" noProof="0" dirty="0"/>
              <a:t>tiende</a:t>
            </a:r>
            <a:r>
              <a:rPr lang="es-MX" sz="1200" b="1" noProof="0" dirty="0"/>
              <a:t> aumenta; y, si las ventas del cliente disminuyen, también </a:t>
            </a:r>
            <a:r>
              <a:rPr lang="es-MX" sz="1200" b="1" u="sng" noProof="0" dirty="0"/>
              <a:t>tiende</a:t>
            </a:r>
            <a:r>
              <a:rPr lang="es-MX" sz="1200" b="1" noProof="0" dirty="0"/>
              <a:t> a se producir un acortamiento en el pipeline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9C2FD5-53D0-9851-04FB-701718304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99" y="1742706"/>
            <a:ext cx="7668722" cy="448992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285B5DE-7377-8BB3-FF67-99758842EF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2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DADC0-093A-8457-7B32-45C0EE0B8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32">
            <a:extLst>
              <a:ext uri="{FF2B5EF4-FFF2-40B4-BE49-F238E27FC236}">
                <a16:creationId xmlns:a16="http://schemas.microsoft.com/office/drawing/2014/main" id="{C0AEDF47-6308-6499-682C-4B607C8A5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809" y="2749316"/>
            <a:ext cx="6674697" cy="3286196"/>
          </a:xfrm>
          <a:prstGeom prst="rect">
            <a:avLst/>
          </a:prstGeom>
        </p:spPr>
      </p:pic>
      <p:sp>
        <p:nvSpPr>
          <p:cNvPr id="3" name="Título 1">
            <a:extLst>
              <a:ext uri="{FF2B5EF4-FFF2-40B4-BE49-F238E27FC236}">
                <a16:creationId xmlns:a16="http://schemas.microsoft.com/office/drawing/2014/main" id="{E72E244B-12B9-388B-2C1E-108484C6B772}"/>
              </a:ext>
            </a:extLst>
          </p:cNvPr>
          <p:cNvSpPr txBox="1">
            <a:spLocks/>
          </p:cNvSpPr>
          <p:nvPr/>
        </p:nvSpPr>
        <p:spPr>
          <a:xfrm>
            <a:off x="360000" y="194136"/>
            <a:ext cx="11605021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Marco estadístico: Relación entre penetración y variabilidad de los resultados 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AF4C686-F8F3-B0E0-B6D5-49F1D091BE43}"/>
              </a:ext>
            </a:extLst>
          </p:cNvPr>
          <p:cNvSpPr txBox="1">
            <a:spLocks/>
          </p:cNvSpPr>
          <p:nvPr/>
        </p:nvSpPr>
        <p:spPr>
          <a:xfrm>
            <a:off x="280779" y="850375"/>
            <a:ext cx="11477331" cy="59814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noProof="0" dirty="0"/>
              <a:t>Penetración</a:t>
            </a:r>
            <a:r>
              <a:rPr lang="es-MX" noProof="0" dirty="0"/>
              <a:t>: Porcentaje de hogares que realizaron por lo menos </a:t>
            </a:r>
            <a:r>
              <a:rPr lang="es-MX" b="1" noProof="0" dirty="0"/>
              <a:t>UN acto de compra </a:t>
            </a:r>
            <a:r>
              <a:rPr lang="es-MX" noProof="0" dirty="0"/>
              <a:t>de la categoría/ marca/ canal/ cadena/ segmento en el período seleccionado.</a:t>
            </a:r>
          </a:p>
          <a:p>
            <a:r>
              <a:rPr lang="es-MX" noProof="0" dirty="0"/>
              <a:t> </a:t>
            </a:r>
            <a:endParaRPr lang="es-MX" noProof="0" dirty="0">
              <a:highlight>
                <a:srgbClr val="FFFF00"/>
              </a:highlight>
            </a:endParaRPr>
          </a:p>
        </p:txBody>
      </p:sp>
      <p:pic>
        <p:nvPicPr>
          <p:cNvPr id="8" name="Imagen 19">
            <a:extLst>
              <a:ext uri="{FF2B5EF4-FFF2-40B4-BE49-F238E27FC236}">
                <a16:creationId xmlns:a16="http://schemas.microsoft.com/office/drawing/2014/main" id="{F570EC57-2506-16AC-4745-0115E53EF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3803" y="3312438"/>
            <a:ext cx="3360867" cy="1213647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B63B86A-1052-76B0-47C0-558B39317BDD}"/>
              </a:ext>
            </a:extLst>
          </p:cNvPr>
          <p:cNvSpPr txBox="1">
            <a:spLocks/>
          </p:cNvSpPr>
          <p:nvPr/>
        </p:nvSpPr>
        <p:spPr>
          <a:xfrm>
            <a:off x="332743" y="2458088"/>
            <a:ext cx="2671066" cy="224037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Las marcas / categorías con niveles de penetración más pequeños tienen un margen de error estándar más alto. </a:t>
            </a:r>
            <a:br>
              <a:rPr lang="es-MX" noProof="0" dirty="0"/>
            </a:br>
            <a:br>
              <a:rPr lang="es-MX" noProof="0" dirty="0"/>
            </a:br>
            <a:r>
              <a:rPr lang="es-MX" noProof="0" dirty="0"/>
              <a:t>Es decir, la precisión es menor para penetraciones pequeñas (tamaño de muestra menor)</a:t>
            </a:r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44E12375-5A5F-FFCA-9F69-89C3BF9BBD77}"/>
              </a:ext>
            </a:extLst>
          </p:cNvPr>
          <p:cNvSpPr txBox="1">
            <a:spLocks/>
          </p:cNvSpPr>
          <p:nvPr/>
        </p:nvSpPr>
        <p:spPr>
          <a:xfrm>
            <a:off x="10145948" y="5836003"/>
            <a:ext cx="1891331" cy="5539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900" noProof="0" dirty="0"/>
              <a:t>*Penetraciones como promedio mensual de los últimos 12 meses</a:t>
            </a:r>
          </a:p>
        </p:txBody>
      </p:sp>
      <p:grpSp>
        <p:nvGrpSpPr>
          <p:cNvPr id="14" name="Grupo 26">
            <a:extLst>
              <a:ext uri="{FF2B5EF4-FFF2-40B4-BE49-F238E27FC236}">
                <a16:creationId xmlns:a16="http://schemas.microsoft.com/office/drawing/2014/main" id="{94CE32FE-1220-DA29-6011-D00A4671FC1C}"/>
              </a:ext>
            </a:extLst>
          </p:cNvPr>
          <p:cNvGrpSpPr/>
          <p:nvPr/>
        </p:nvGrpSpPr>
        <p:grpSpPr>
          <a:xfrm>
            <a:off x="3793030" y="2163156"/>
            <a:ext cx="1193268" cy="4315466"/>
            <a:chOff x="2034812" y="990409"/>
            <a:chExt cx="1392643" cy="4482124"/>
          </a:xfrm>
        </p:grpSpPr>
        <p:sp>
          <p:nvSpPr>
            <p:cNvPr id="15" name="CuadroTexto 27">
              <a:extLst>
                <a:ext uri="{FF2B5EF4-FFF2-40B4-BE49-F238E27FC236}">
                  <a16:creationId xmlns:a16="http://schemas.microsoft.com/office/drawing/2014/main" id="{1C3D3803-ACA8-47F5-25BF-021B001249D9}"/>
                </a:ext>
              </a:extLst>
            </p:cNvPr>
            <p:cNvSpPr txBox="1"/>
            <p:nvPr/>
          </p:nvSpPr>
          <p:spPr>
            <a:xfrm>
              <a:off x="2518491" y="99040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16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  <p:grpSp>
          <p:nvGrpSpPr>
            <p:cNvPr id="16" name="Grupo 28">
              <a:extLst>
                <a:ext uri="{FF2B5EF4-FFF2-40B4-BE49-F238E27FC236}">
                  <a16:creationId xmlns:a16="http://schemas.microsoft.com/office/drawing/2014/main" id="{70338E25-521B-3F2E-6078-1BDB15BB38EB}"/>
                </a:ext>
              </a:extLst>
            </p:cNvPr>
            <p:cNvGrpSpPr/>
            <p:nvPr/>
          </p:nvGrpSpPr>
          <p:grpSpPr>
            <a:xfrm>
              <a:off x="2034813" y="2421332"/>
              <a:ext cx="1392644" cy="3051212"/>
              <a:chOff x="1695450" y="2421332"/>
              <a:chExt cx="1392644" cy="3051212"/>
            </a:xfrm>
          </p:grpSpPr>
          <p:sp>
            <p:nvSpPr>
              <p:cNvPr id="18" name="CuadroTexto 30">
                <a:extLst>
                  <a:ext uri="{FF2B5EF4-FFF2-40B4-BE49-F238E27FC236}">
                    <a16:creationId xmlns:a16="http://schemas.microsoft.com/office/drawing/2014/main" id="{7F272577-02C1-F824-330D-2C50E1B5BDD6}"/>
                  </a:ext>
                </a:extLst>
              </p:cNvPr>
              <p:cNvSpPr txBox="1"/>
              <p:nvPr/>
            </p:nvSpPr>
            <p:spPr>
              <a:xfrm>
                <a:off x="1695450" y="5026601"/>
                <a:ext cx="1392644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s-MX" sz="1200" noProof="0" dirty="0">
                    <a:highlight>
                      <a:srgbClr val="FFFFFF"/>
                    </a:highlight>
                  </a:rPr>
                  <a:t>Marcas de baja penetración</a:t>
                </a:r>
              </a:p>
            </p:txBody>
          </p:sp>
          <p:cxnSp>
            <p:nvCxnSpPr>
              <p:cNvPr id="19" name="Conector recto 31">
                <a:extLst>
                  <a:ext uri="{FF2B5EF4-FFF2-40B4-BE49-F238E27FC236}">
                    <a16:creationId xmlns:a16="http://schemas.microsoft.com/office/drawing/2014/main" id="{10479E59-8B52-0C93-BD11-DF7E1B9ED6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50086" y="2421332"/>
                <a:ext cx="0" cy="2630221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Grupo 20">
            <a:extLst>
              <a:ext uri="{FF2B5EF4-FFF2-40B4-BE49-F238E27FC236}">
                <a16:creationId xmlns:a16="http://schemas.microsoft.com/office/drawing/2014/main" id="{F879BA72-4D24-F998-1FE3-1A7C6930640C}"/>
              </a:ext>
            </a:extLst>
          </p:cNvPr>
          <p:cNvGrpSpPr/>
          <p:nvPr/>
        </p:nvGrpSpPr>
        <p:grpSpPr>
          <a:xfrm>
            <a:off x="5297768" y="2163154"/>
            <a:ext cx="1591338" cy="4255439"/>
            <a:chOff x="3251971" y="964989"/>
            <a:chExt cx="1857226" cy="5138155"/>
          </a:xfrm>
        </p:grpSpPr>
        <p:grpSp>
          <p:nvGrpSpPr>
            <p:cNvPr id="21" name="Grupo 21">
              <a:extLst>
                <a:ext uri="{FF2B5EF4-FFF2-40B4-BE49-F238E27FC236}">
                  <a16:creationId xmlns:a16="http://schemas.microsoft.com/office/drawing/2014/main" id="{9CFE2538-D552-5228-24A9-76A831A08DAE}"/>
                </a:ext>
              </a:extLst>
            </p:cNvPr>
            <p:cNvGrpSpPr/>
            <p:nvPr/>
          </p:nvGrpSpPr>
          <p:grpSpPr>
            <a:xfrm>
              <a:off x="3251971" y="2539517"/>
              <a:ext cx="1857226" cy="3563627"/>
              <a:chOff x="2997451" y="2614933"/>
              <a:chExt cx="1857226" cy="3563627"/>
            </a:xfrm>
          </p:grpSpPr>
          <p:cxnSp>
            <p:nvCxnSpPr>
              <p:cNvPr id="24" name="Conector recto 24">
                <a:extLst>
                  <a:ext uri="{FF2B5EF4-FFF2-40B4-BE49-F238E27FC236}">
                    <a16:creationId xmlns:a16="http://schemas.microsoft.com/office/drawing/2014/main" id="{833BEE9D-FAA5-0BBC-0A11-E1C0CF206A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86043" y="2614933"/>
                <a:ext cx="0" cy="2982833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CuadroTexto 25">
                <a:extLst>
                  <a:ext uri="{FF2B5EF4-FFF2-40B4-BE49-F238E27FC236}">
                    <a16:creationId xmlns:a16="http://schemas.microsoft.com/office/drawing/2014/main" id="{A64F34E0-0081-5E72-2ACE-8582FCDD4E1C}"/>
                  </a:ext>
                </a:extLst>
              </p:cNvPr>
              <p:cNvSpPr txBox="1"/>
              <p:nvPr/>
            </p:nvSpPr>
            <p:spPr>
              <a:xfrm>
                <a:off x="2997451" y="5732617"/>
                <a:ext cx="1857226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s-MX" sz="1200" noProof="0" dirty="0">
                    <a:highlight>
                      <a:srgbClr val="FFFFFF"/>
                    </a:highlight>
                  </a:rPr>
                  <a:t>Marcas de mediana penetración</a:t>
                </a:r>
              </a:p>
            </p:txBody>
          </p:sp>
        </p:grpSp>
        <p:sp>
          <p:nvSpPr>
            <p:cNvPr id="23" name="CuadroTexto 23">
              <a:extLst>
                <a:ext uri="{FF2B5EF4-FFF2-40B4-BE49-F238E27FC236}">
                  <a16:creationId xmlns:a16="http://schemas.microsoft.com/office/drawing/2014/main" id="{63DEC7FB-A0B1-4632-9CB0-5E3A9C4F2F36}"/>
                </a:ext>
              </a:extLst>
            </p:cNvPr>
            <p:cNvSpPr txBox="1"/>
            <p:nvPr/>
          </p:nvSpPr>
          <p:spPr>
            <a:xfrm>
              <a:off x="3766673" y="96498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32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</p:grpSp>
      <p:grpSp>
        <p:nvGrpSpPr>
          <p:cNvPr id="26" name="Grupo 11">
            <a:extLst>
              <a:ext uri="{FF2B5EF4-FFF2-40B4-BE49-F238E27FC236}">
                <a16:creationId xmlns:a16="http://schemas.microsoft.com/office/drawing/2014/main" id="{4E4D7265-827C-4E15-0F28-2E2C59334D8C}"/>
              </a:ext>
            </a:extLst>
          </p:cNvPr>
          <p:cNvGrpSpPr/>
          <p:nvPr/>
        </p:nvGrpSpPr>
        <p:grpSpPr>
          <a:xfrm>
            <a:off x="7497060" y="2152064"/>
            <a:ext cx="1514844" cy="4216975"/>
            <a:chOff x="5019343" y="980982"/>
            <a:chExt cx="1767949" cy="5091710"/>
          </a:xfrm>
        </p:grpSpPr>
        <p:sp>
          <p:nvSpPr>
            <p:cNvPr id="27" name="CuadroTexto 13">
              <a:extLst>
                <a:ext uri="{FF2B5EF4-FFF2-40B4-BE49-F238E27FC236}">
                  <a16:creationId xmlns:a16="http://schemas.microsoft.com/office/drawing/2014/main" id="{CA2AD092-E9B8-9ED0-FC6D-5C1ED0067484}"/>
                </a:ext>
              </a:extLst>
            </p:cNvPr>
            <p:cNvSpPr txBox="1"/>
            <p:nvPr/>
          </p:nvSpPr>
          <p:spPr>
            <a:xfrm>
              <a:off x="5019343" y="980982"/>
              <a:ext cx="68443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64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  <p:grpSp>
          <p:nvGrpSpPr>
            <p:cNvPr id="28" name="Grupo 15">
              <a:extLst>
                <a:ext uri="{FF2B5EF4-FFF2-40B4-BE49-F238E27FC236}">
                  <a16:creationId xmlns:a16="http://schemas.microsoft.com/office/drawing/2014/main" id="{2C7BEB4C-51AA-ABA2-8AC6-7B9C8550C81B}"/>
                </a:ext>
              </a:extLst>
            </p:cNvPr>
            <p:cNvGrpSpPr/>
            <p:nvPr/>
          </p:nvGrpSpPr>
          <p:grpSpPr>
            <a:xfrm>
              <a:off x="5103506" y="2550692"/>
              <a:ext cx="1683790" cy="3522002"/>
              <a:chOff x="5310895" y="2550692"/>
              <a:chExt cx="1683790" cy="3209501"/>
            </a:xfrm>
          </p:grpSpPr>
          <p:sp>
            <p:nvSpPr>
              <p:cNvPr id="30" name="CuadroTexto 17">
                <a:extLst>
                  <a:ext uri="{FF2B5EF4-FFF2-40B4-BE49-F238E27FC236}">
                    <a16:creationId xmlns:a16="http://schemas.microsoft.com/office/drawing/2014/main" id="{6859F9C4-BAD6-0ADE-BEEB-ECCBD05D2B2E}"/>
                  </a:ext>
                </a:extLst>
              </p:cNvPr>
              <p:cNvSpPr txBox="1"/>
              <p:nvPr/>
            </p:nvSpPr>
            <p:spPr>
              <a:xfrm>
                <a:off x="5310895" y="5353817"/>
                <a:ext cx="1683790" cy="4063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s-MX" sz="1200" noProof="0" dirty="0">
                    <a:highlight>
                      <a:srgbClr val="FFFFFF"/>
                    </a:highlight>
                  </a:rPr>
                  <a:t>Marcas de alta penetración</a:t>
                </a:r>
              </a:p>
            </p:txBody>
          </p:sp>
          <p:cxnSp>
            <p:nvCxnSpPr>
              <p:cNvPr id="31" name="Conector recto 18">
                <a:extLst>
                  <a:ext uri="{FF2B5EF4-FFF2-40B4-BE49-F238E27FC236}">
                    <a16:creationId xmlns:a16="http://schemas.microsoft.com/office/drawing/2014/main" id="{560349A8-03E3-76CC-8589-872DAAEC3A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68950" y="2550692"/>
                <a:ext cx="0" cy="2773019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64EDA512-A95E-E041-3FDD-4C8AC731F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9815" y="2370602"/>
            <a:ext cx="890042" cy="103076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4CD8970-EECA-95A1-F126-B9DE8B58E3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806" y="2374739"/>
            <a:ext cx="866775" cy="1019175"/>
          </a:xfrm>
          <a:prstGeom prst="rect">
            <a:avLst/>
          </a:prstGeom>
        </p:spPr>
      </p:pic>
      <p:pic>
        <p:nvPicPr>
          <p:cNvPr id="37" name="Picture 36" descr="A person with short dark hair wearing a suit&#10;&#10;AI-generated content may be incorrect.">
            <a:extLst>
              <a:ext uri="{FF2B5EF4-FFF2-40B4-BE49-F238E27FC236}">
                <a16:creationId xmlns:a16="http://schemas.microsoft.com/office/drawing/2014/main" id="{17967026-97E5-9928-2250-6BCBB3D097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7312" y="2382188"/>
            <a:ext cx="866774" cy="1019174"/>
          </a:xfrm>
          <a:prstGeom prst="rect">
            <a:avLst/>
          </a:prstGeom>
        </p:spPr>
      </p:pic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DF27F70-DC50-EFA3-4A3B-1E0BF6898B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9823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54EE83-ACC3-E59C-E945-390227771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C034298-6E91-850A-418E-7EB03FE6AA4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Factores que impactan la cobertura:</a:t>
            </a:r>
          </a:p>
        </p:txBody>
      </p:sp>
      <p:sp>
        <p:nvSpPr>
          <p:cNvPr id="5" name="Marcador de texto 9">
            <a:extLst>
              <a:ext uri="{FF2B5EF4-FFF2-40B4-BE49-F238E27FC236}">
                <a16:creationId xmlns:a16="http://schemas.microsoft.com/office/drawing/2014/main" id="{C817A5C0-ED45-B51F-9DB6-B8DF25710E19}"/>
              </a:ext>
            </a:extLst>
          </p:cNvPr>
          <p:cNvSpPr txBox="1">
            <a:spLocks/>
          </p:cNvSpPr>
          <p:nvPr/>
        </p:nvSpPr>
        <p:spPr>
          <a:xfrm>
            <a:off x="360874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Siempre combinando </a:t>
            </a:r>
            <a:r>
              <a:rPr lang="es-MX" noProof="0" dirty="0" err="1"/>
              <a:t>insights</a:t>
            </a:r>
            <a:r>
              <a:rPr lang="es-MX" noProof="0" dirty="0"/>
              <a:t> </a:t>
            </a:r>
            <a:r>
              <a:rPr lang="es-MX" noProof="0" dirty="0" err="1"/>
              <a:t>Worldpanel</a:t>
            </a:r>
            <a:r>
              <a:rPr lang="es-MX" noProof="0" dirty="0"/>
              <a:t> + Cliente para evaluar cada factor</a:t>
            </a:r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D313C710-CF8B-09A8-1EE1-DB532DB7F7DC}"/>
              </a:ext>
            </a:extLst>
          </p:cNvPr>
          <p:cNvSpPr txBox="1">
            <a:spLocks/>
          </p:cNvSpPr>
          <p:nvPr/>
        </p:nvSpPr>
        <p:spPr>
          <a:xfrm>
            <a:off x="360363" y="1710000"/>
            <a:ext cx="2149200" cy="423720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Cobertura poblacional del panel:  </a:t>
            </a:r>
          </a:p>
          <a:p>
            <a:r>
              <a:rPr lang="es-MX" noProof="0" dirty="0"/>
              <a:t>-Establece un “techo” para la cobertura de volumen</a:t>
            </a:r>
          </a:p>
          <a:p>
            <a:r>
              <a:rPr lang="es-MX" noProof="0" dirty="0"/>
              <a:t>-Permite comprender diferentes niveles de coberturas entre diferentes países</a:t>
            </a:r>
          </a:p>
        </p:txBody>
      </p:sp>
      <p:pic>
        <p:nvPicPr>
          <p:cNvPr id="11" name="Imagen 22">
            <a:extLst>
              <a:ext uri="{FF2B5EF4-FFF2-40B4-BE49-F238E27FC236}">
                <a16:creationId xmlns:a16="http://schemas.microsoft.com/office/drawing/2014/main" id="{D10F643D-C9F7-D077-E99E-927ACC6E9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11" y="4396967"/>
            <a:ext cx="2140651" cy="1550233"/>
          </a:xfrm>
          <a:prstGeom prst="rect">
            <a:avLst/>
          </a:prstGeom>
        </p:spPr>
      </p:pic>
      <p:sp>
        <p:nvSpPr>
          <p:cNvPr id="17" name="Marcador de contenido 5">
            <a:extLst>
              <a:ext uri="{FF2B5EF4-FFF2-40B4-BE49-F238E27FC236}">
                <a16:creationId xmlns:a16="http://schemas.microsoft.com/office/drawing/2014/main" id="{CFE83AC6-0D28-56B3-1889-C1EE991F49D9}"/>
              </a:ext>
            </a:extLst>
          </p:cNvPr>
          <p:cNvSpPr txBox="1">
            <a:spLocks/>
          </p:cNvSpPr>
          <p:nvPr/>
        </p:nvSpPr>
        <p:spPr>
          <a:xfrm>
            <a:off x="2689691" y="1710000"/>
            <a:ext cx="2149200" cy="4237200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Ciclo de vida de la marca:  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Lanzamientos:  Baja cobertura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Madurez: Cobertura “real”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Salida del mercado: </a:t>
            </a:r>
            <a:r>
              <a:rPr lang="es-MX" noProof="0" dirty="0" err="1"/>
              <a:t>Sobrecobertura</a:t>
            </a:r>
            <a:endParaRPr lang="es-MX" noProof="0" dirty="0"/>
          </a:p>
        </p:txBody>
      </p:sp>
      <p:pic>
        <p:nvPicPr>
          <p:cNvPr id="22" name="Imagen 17">
            <a:extLst>
              <a:ext uri="{FF2B5EF4-FFF2-40B4-BE49-F238E27FC236}">
                <a16:creationId xmlns:a16="http://schemas.microsoft.com/office/drawing/2014/main" id="{C8DCDC81-5B9F-FA2C-7B4C-C95F78942C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009" r="3761" b="5075"/>
          <a:stretch/>
        </p:blipFill>
        <p:spPr>
          <a:xfrm>
            <a:off x="2689690" y="4396967"/>
            <a:ext cx="2149201" cy="1550233"/>
          </a:xfrm>
          <a:prstGeom prst="rect">
            <a:avLst/>
          </a:prstGeom>
        </p:spPr>
      </p:pic>
      <p:sp>
        <p:nvSpPr>
          <p:cNvPr id="29" name="Marcador de contenido 6">
            <a:extLst>
              <a:ext uri="{FF2B5EF4-FFF2-40B4-BE49-F238E27FC236}">
                <a16:creationId xmlns:a16="http://schemas.microsoft.com/office/drawing/2014/main" id="{F1376204-4402-6237-8C27-402D349D80A7}"/>
              </a:ext>
            </a:extLst>
          </p:cNvPr>
          <p:cNvSpPr txBox="1">
            <a:spLocks/>
          </p:cNvSpPr>
          <p:nvPr/>
        </p:nvSpPr>
        <p:spPr>
          <a:xfrm>
            <a:off x="5019019" y="1710000"/>
            <a:ext cx="2149200" cy="4237200"/>
          </a:xfrm>
          <a:prstGeom prst="rect">
            <a:avLst/>
          </a:prstGeom>
          <a:ln>
            <a:solidFill>
              <a:srgbClr val="FFC00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Concentración de ventas:</a:t>
            </a:r>
          </a:p>
          <a:p>
            <a:r>
              <a:rPr lang="es-MX" noProof="0" dirty="0"/>
              <a:t>Puede ser tanto en una región o canal, o ambos</a:t>
            </a:r>
          </a:p>
          <a:p>
            <a:r>
              <a:rPr lang="es-MX" noProof="0" dirty="0"/>
              <a:t>Suelen ser productos con un target muy específico</a:t>
            </a:r>
          </a:p>
        </p:txBody>
      </p:sp>
      <p:pic>
        <p:nvPicPr>
          <p:cNvPr id="32" name="Imagen 21">
            <a:extLst>
              <a:ext uri="{FF2B5EF4-FFF2-40B4-BE49-F238E27FC236}">
                <a16:creationId xmlns:a16="http://schemas.microsoft.com/office/drawing/2014/main" id="{BBC9253A-7DF6-BB9D-1E5D-CD607FCB9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0536" y="4396968"/>
            <a:ext cx="2149201" cy="1550232"/>
          </a:xfrm>
          <a:prstGeom prst="rect">
            <a:avLst/>
          </a:prstGeom>
        </p:spPr>
      </p:pic>
      <p:sp>
        <p:nvSpPr>
          <p:cNvPr id="33" name="Marcador de contenido 8">
            <a:extLst>
              <a:ext uri="{FF2B5EF4-FFF2-40B4-BE49-F238E27FC236}">
                <a16:creationId xmlns:a16="http://schemas.microsoft.com/office/drawing/2014/main" id="{AA0F2C4C-6C7E-45D2-8DF0-D08F3C3A17C7}"/>
              </a:ext>
            </a:extLst>
          </p:cNvPr>
          <p:cNvSpPr txBox="1">
            <a:spLocks/>
          </p:cNvSpPr>
          <p:nvPr/>
        </p:nvSpPr>
        <p:spPr>
          <a:xfrm>
            <a:off x="9677674" y="1710000"/>
            <a:ext cx="2149200" cy="4237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noProof="0" dirty="0"/>
              <a:t>Factores Externos:</a:t>
            </a:r>
          </a:p>
          <a:p>
            <a:r>
              <a:rPr lang="pt-BR" noProof="0"/>
              <a:t>-    Exportaciones</a:t>
            </a:r>
            <a:endParaRPr lang="pt-BR" noProof="0" dirty="0"/>
          </a:p>
          <a:p>
            <a:r>
              <a:rPr lang="es-MX" noProof="0" dirty="0"/>
              <a:t>-    Contrabando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Realidad social del país</a:t>
            </a:r>
          </a:p>
          <a:p>
            <a:pPr marL="285750" indent="-285750">
              <a:buFontTx/>
              <a:buChar char="-"/>
            </a:pPr>
            <a:r>
              <a:rPr lang="es-MX" dirty="0"/>
              <a:t>Particularidad </a:t>
            </a:r>
            <a:r>
              <a:rPr lang="es-MX" noProof="0" dirty="0"/>
              <a:t>de la categoría</a:t>
            </a:r>
          </a:p>
        </p:txBody>
      </p:sp>
      <p:pic>
        <p:nvPicPr>
          <p:cNvPr id="36" name="Imagen 23">
            <a:extLst>
              <a:ext uri="{FF2B5EF4-FFF2-40B4-BE49-F238E27FC236}">
                <a16:creationId xmlns:a16="http://schemas.microsoft.com/office/drawing/2014/main" id="{E503E2A4-0726-C24F-5F59-9597B1062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665" y="4380510"/>
            <a:ext cx="2173589" cy="1566690"/>
          </a:xfrm>
          <a:prstGeom prst="rect">
            <a:avLst/>
          </a:prstGeom>
        </p:spPr>
      </p:pic>
      <p:sp>
        <p:nvSpPr>
          <p:cNvPr id="38" name="Marcador de contenido 7">
            <a:extLst>
              <a:ext uri="{FF2B5EF4-FFF2-40B4-BE49-F238E27FC236}">
                <a16:creationId xmlns:a16="http://schemas.microsoft.com/office/drawing/2014/main" id="{50ED823A-BCAF-99C5-A012-DCA6B53056C7}"/>
              </a:ext>
            </a:extLst>
          </p:cNvPr>
          <p:cNvSpPr txBox="1">
            <a:spLocks/>
          </p:cNvSpPr>
          <p:nvPr/>
        </p:nvSpPr>
        <p:spPr>
          <a:xfrm>
            <a:off x="7348347" y="1710000"/>
            <a:ext cx="2149200" cy="42372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Consumo fuera del hogar: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Institucional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Restaurantes / bares / cafeterías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Comercio informal</a:t>
            </a:r>
          </a:p>
          <a:p>
            <a:pPr marL="285750" indent="-285750">
              <a:buFontTx/>
              <a:buChar char="-"/>
            </a:pPr>
            <a:r>
              <a:rPr lang="es-MX" noProof="0" dirty="0" err="1"/>
              <a:t>On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go</a:t>
            </a:r>
            <a:endParaRPr lang="es-MX" noProof="0" dirty="0"/>
          </a:p>
        </p:txBody>
      </p:sp>
      <p:pic>
        <p:nvPicPr>
          <p:cNvPr id="3" name="Imagen 20">
            <a:extLst>
              <a:ext uri="{FF2B5EF4-FFF2-40B4-BE49-F238E27FC236}">
                <a16:creationId xmlns:a16="http://schemas.microsoft.com/office/drawing/2014/main" id="{BA3F6FC8-4046-45D4-225C-6DE9384D2A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9016" y="4396968"/>
            <a:ext cx="2149201" cy="1550232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57CD5FC6-BD69-DF22-9440-174AEF9FA0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296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32F71C6-5C1D-473C-22A0-261A016551A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Objetivos da Análise de Cobertura: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D278076-07E4-215D-C24D-C6B794BC6A0A}"/>
              </a:ext>
            </a:extLst>
          </p:cNvPr>
          <p:cNvSpPr txBox="1"/>
          <p:nvPr/>
        </p:nvSpPr>
        <p:spPr>
          <a:xfrm>
            <a:off x="1988126" y="1037471"/>
            <a:ext cx="8734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pt-BR" sz="1800" b="1" i="0" u="none" strike="noStrike" kern="1200" cap="none" spc="0" normalizeH="0" baseline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O nível de cobertura </a:t>
            </a:r>
            <a:r>
              <a:rPr kumimoji="0" lang="pt-BR" sz="1800" b="1" i="0" u="none" strike="noStrike" kern="1200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não</a:t>
            </a:r>
            <a:r>
              <a:rPr kumimoji="0" lang="pt-BR" sz="1800" b="1" i="0" u="none" strike="noStrike" kern="1200" cap="none" spc="0" normalizeH="0" baseline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é um indicador de performance do painel.</a:t>
            </a:r>
            <a:br>
              <a:rPr kumimoji="0" lang="pt-BR" sz="1800" b="1" i="0" u="none" strike="noStrike" kern="1200" cap="none" spc="0" normalizeH="0" baseline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</a:br>
            <a:br>
              <a:rPr lang="pt-BR" sz="1800" dirty="0">
                <a:solidFill>
                  <a:schemeClr val="tx1"/>
                </a:solidFill>
              </a:rPr>
            </a:br>
            <a:br>
              <a:rPr lang="pt-BR" sz="1800" dirty="0">
                <a:solidFill>
                  <a:schemeClr val="tx1"/>
                </a:solidFill>
              </a:rPr>
            </a:br>
            <a:r>
              <a:rPr lang="pt-BR" b="1" dirty="0">
                <a:solidFill>
                  <a:srgbClr val="3B4145"/>
                </a:solidFill>
                <a:latin typeface="+mj-lt"/>
              </a:rPr>
              <a:t>É</a:t>
            </a:r>
            <a:r>
              <a:rPr kumimoji="0" lang="pt-BR" sz="1800" b="1" i="0" u="none" strike="noStrike" kern="1200" cap="none" spc="0" normalizeH="0" baseline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sobretudo, um indicador do tipo de consumo e comportamento de uma </a:t>
            </a:r>
            <a:r>
              <a:rPr lang="pt-BR" b="1" dirty="0">
                <a:solidFill>
                  <a:srgbClr val="3B4145"/>
                </a:solidFill>
                <a:latin typeface="+mj-lt"/>
              </a:rPr>
              <a:t>categoria dentro do lar.</a:t>
            </a:r>
            <a:br>
              <a:rPr lang="pt-BR" sz="1600" b="1" dirty="0">
                <a:latin typeface="+mj-lt"/>
              </a:rPr>
            </a:br>
            <a:endParaRPr lang="pt-BR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3728C66-BBF9-3047-6C39-30A0A442C370}"/>
              </a:ext>
            </a:extLst>
          </p:cNvPr>
          <p:cNvSpPr txBox="1">
            <a:spLocks/>
          </p:cNvSpPr>
          <p:nvPr/>
        </p:nvSpPr>
        <p:spPr>
          <a:xfrm>
            <a:off x="360874" y="2430760"/>
            <a:ext cx="11466000" cy="368657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pt-BR" sz="20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ea typeface="Times New Roman" panose="02020603050405020304" pitchFamily="18" charset="0"/>
              </a:rPr>
              <a:t>Propicia um melhor e mais profundo entendimento do mercado e relações de consumo, permitindo alinhar as estratégias de venda do cliente com os hábitos de compra dos lares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pt-BR" sz="20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ea typeface="Times New Roman" panose="02020603050405020304" pitchFamily="18" charset="0"/>
              </a:rPr>
              <a:t>Encontrar oportunidades de melhorias em nossos serviços, incrementando assim a geração de valor para o cliente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pt-BR" sz="20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ea typeface="Times New Roman" panose="02020603050405020304" pitchFamily="18" charset="0"/>
              </a:rPr>
              <a:t>Estimar o pipeline de um fabricante/marca/segmento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pt-BR" sz="20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pt-BR" sz="2000" dirty="0">
                <a:latin typeface="Arial"/>
                <a:ea typeface="Times New Roman" panose="02020603050405020304" pitchFamily="18" charset="0"/>
                <a:cs typeface="Arial"/>
              </a:rPr>
              <a:t>Validar</a:t>
            </a:r>
            <a:r>
              <a:rPr lang="pt-BR" sz="2000" dirty="0">
                <a:latin typeface="Arial"/>
                <a:ea typeface="Times New Roman" panose="02020603050405020304" pitchFamily="18" charset="0"/>
                <a:cs typeface="Calibri"/>
              </a:rPr>
              <a:t> tendências</a:t>
            </a:r>
            <a:r>
              <a:rPr lang="pt-BR" sz="2000" dirty="0">
                <a:cs typeface="Calibri"/>
              </a:rPr>
              <a:t> e variações de curto a longo prazo 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CAC78AE-DB46-3AED-2281-193A8C65E8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579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A71449-9355-C38A-52EB-E6B55C3F5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88E89576-245B-5261-0318-79A269BCD87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Cobertura: Definição e Cálculo</a:t>
            </a:r>
          </a:p>
        </p:txBody>
      </p:sp>
      <p:sp>
        <p:nvSpPr>
          <p:cNvPr id="7" name="Marcador de texto 8">
            <a:extLst>
              <a:ext uri="{FF2B5EF4-FFF2-40B4-BE49-F238E27FC236}">
                <a16:creationId xmlns:a16="http://schemas.microsoft.com/office/drawing/2014/main" id="{28DC4A99-00B8-2391-7FBB-8A964FD5BDED}"/>
              </a:ext>
            </a:extLst>
          </p:cNvPr>
          <p:cNvSpPr txBox="1">
            <a:spLocks/>
          </p:cNvSpPr>
          <p:nvPr/>
        </p:nvSpPr>
        <p:spPr>
          <a:xfrm>
            <a:off x="360363" y="910799"/>
            <a:ext cx="11466512" cy="75205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sz="1800" dirty="0"/>
              <a:t>Relacão entre o tamanho de mercado coletado (nossas compras) e o VOLUME TOTAL DE PRODUTO que é distribuído por um determinado fabricante.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A05990E3-3E32-8FA4-64A3-29C6DC3351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solidFill>
                <a:srgbClr val="77C9D0"/>
              </a:solidFill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2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57188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534988" indent="-177800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758825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982663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800" b="1" i="1" smtClean="0">
                          <a:latin typeface="Cambria Math" panose="02040503050406030204" pitchFamily="18" charset="0"/>
                        </a:rPr>
                        <m:t>𝑪𝒐𝒃𝒆𝒓𝒕𝒖𝒓𝒂</m:t>
                      </m:r>
                      <m:r>
                        <a:rPr lang="pt-BR" sz="1800" b="1" i="1" smtClean="0"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𝑪𝒐𝒎𝒑𝒓𝒂𝒔</m:t>
                          </m:r>
                        </m:num>
                        <m:den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𝑽𝒆𝒏𝒅𝒂𝒔</m:t>
                          </m:r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𝒄𝒍𝒊𝒆𝒏𝒕𝒆</m:t>
                          </m:r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/</m:t>
                          </m:r>
                          <m:r>
                            <a:rPr lang="pt-BR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𝑺𝒉𝒊𝒑𝒎𝒆𝒏𝒕𝒔</m:t>
                          </m:r>
                        </m:den>
                      </m:f>
                    </m:oMath>
                  </m:oMathPara>
                </a14:m>
                <a:endParaRPr lang="pt-BR" sz="1800" dirty="0"/>
              </a:p>
            </p:txBody>
          </p:sp>
        </mc:Choice>
        <mc:Fallback xmlns="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A05990E3-3E32-8FA4-64A3-29C6DC3351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D8D3B080-0CE7-A7EB-181F-233E5CD63FD9}"/>
              </a:ext>
            </a:extLst>
          </p:cNvPr>
          <p:cNvGrpSpPr/>
          <p:nvPr/>
        </p:nvGrpSpPr>
        <p:grpSpPr>
          <a:xfrm>
            <a:off x="3158072" y="3652839"/>
            <a:ext cx="5626100" cy="1150254"/>
            <a:chOff x="0" y="0"/>
            <a:chExt cx="5626100" cy="1150254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78AD79B-4208-3575-4BFA-9287384C292E}"/>
                </a:ext>
              </a:extLst>
            </p:cNvPr>
            <p:cNvSpPr/>
            <p:nvPr/>
          </p:nvSpPr>
          <p:spPr>
            <a:xfrm>
              <a:off x="0" y="0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pt-BR" dirty="0"/>
            </a:p>
          </p:txBody>
        </p:sp>
        <p:sp>
          <p:nvSpPr>
            <p:cNvPr id="15" name="Rectangle: Rounded Corners 4">
              <a:extLst>
                <a:ext uri="{FF2B5EF4-FFF2-40B4-BE49-F238E27FC236}">
                  <a16:creationId xmlns:a16="http://schemas.microsoft.com/office/drawing/2014/main" id="{A7F30DF8-8B8D-FA49-8620-8450EBEAD206}"/>
                </a:ext>
              </a:extLst>
            </p:cNvPr>
            <p:cNvSpPr txBox="1"/>
            <p:nvPr/>
          </p:nvSpPr>
          <p:spPr>
            <a:xfrm>
              <a:off x="1240245" y="0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BR" sz="1900" kern="1200" dirty="0"/>
                <a:t>Em volume – mesmas unidades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500" kern="1200" dirty="0"/>
                <a:t>kilos, litros, stat units</a:t>
              </a:r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750B5E6-307C-8BEA-2F78-4428B36C35CA}"/>
              </a:ext>
            </a:extLst>
          </p:cNvPr>
          <p:cNvSpPr/>
          <p:nvPr/>
        </p:nvSpPr>
        <p:spPr>
          <a:xfrm>
            <a:off x="3215585" y="3767864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3"/>
            <a:srcRect/>
            <a:stretch>
              <a:fillRect t="-11000" b="-11000"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pt-BR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A4534C3-27C3-62B3-1237-DA0A8D34C54B}"/>
              </a:ext>
            </a:extLst>
          </p:cNvPr>
          <p:cNvGrpSpPr/>
          <p:nvPr/>
        </p:nvGrpSpPr>
        <p:grpSpPr>
          <a:xfrm>
            <a:off x="3158072" y="4873829"/>
            <a:ext cx="5626100" cy="1150254"/>
            <a:chOff x="0" y="1265869"/>
            <a:chExt cx="5626100" cy="1150254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8A20A9E9-C287-9E94-BE3F-E67294777591}"/>
                </a:ext>
              </a:extLst>
            </p:cNvPr>
            <p:cNvSpPr/>
            <p:nvPr/>
          </p:nvSpPr>
          <p:spPr>
            <a:xfrm>
              <a:off x="0" y="1265869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pt-BR" dirty="0"/>
            </a:p>
          </p:txBody>
        </p:sp>
        <p:sp>
          <p:nvSpPr>
            <p:cNvPr id="19" name="Rectangle: Rounded Corners 4">
              <a:extLst>
                <a:ext uri="{FF2B5EF4-FFF2-40B4-BE49-F238E27FC236}">
                  <a16:creationId xmlns:a16="http://schemas.microsoft.com/office/drawing/2014/main" id="{4386FE9D-02A7-53EA-78AC-B23A90330F55}"/>
                </a:ext>
              </a:extLst>
            </p:cNvPr>
            <p:cNvSpPr txBox="1"/>
            <p:nvPr/>
          </p:nvSpPr>
          <p:spPr>
            <a:xfrm>
              <a:off x="1240245" y="1265869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BR" sz="1900" kern="1200" dirty="0"/>
                <a:t>En anos móveis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500" kern="1200" dirty="0"/>
                <a:t>Para entender a longo prazo os efeitos totais de: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500" kern="1200" dirty="0"/>
                <a:t>Sazonalidades, ações de vendas, pipeline</a:t>
              </a:r>
            </a:p>
          </p:txBody>
        </p:sp>
      </p:grp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876479F-C6A5-A9EE-FB3A-B5FBAF6D09E3}"/>
              </a:ext>
            </a:extLst>
          </p:cNvPr>
          <p:cNvSpPr/>
          <p:nvPr/>
        </p:nvSpPr>
        <p:spPr>
          <a:xfrm>
            <a:off x="3215585" y="4918118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C1B8BAA-8254-FCFA-80E4-25D7E270E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363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595A5-5224-EEF8-3989-8D22D261F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4C9A6680-243D-21CB-D48C-DAA35D705D1B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Pipeline: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CB57F0E-7F25-2F44-751F-603B09507E8B}"/>
              </a:ext>
            </a:extLst>
          </p:cNvPr>
          <p:cNvSpPr txBox="1">
            <a:spLocks/>
          </p:cNvSpPr>
          <p:nvPr/>
        </p:nvSpPr>
        <p:spPr>
          <a:xfrm>
            <a:off x="360363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Tempo em meses entre a venda do fabricante e o momento de compra do lar</a:t>
            </a:r>
          </a:p>
          <a:p>
            <a:r>
              <a:rPr lang="pt-BR" dirty="0"/>
              <a:t>Começa com ao menos </a:t>
            </a:r>
            <a:r>
              <a:rPr lang="pt-BR"/>
              <a:t>um mês, </a:t>
            </a:r>
            <a:r>
              <a:rPr lang="pt-BR" dirty="0"/>
              <a:t>dado a </a:t>
            </a:r>
            <a:r>
              <a:rPr lang="pt-BR"/>
              <a:t>logística total, </a:t>
            </a:r>
            <a:r>
              <a:rPr lang="pt-BR" dirty="0"/>
              <a:t>até estar disponível no ponto de venda</a:t>
            </a:r>
          </a:p>
        </p:txBody>
      </p:sp>
      <p:sp>
        <p:nvSpPr>
          <p:cNvPr id="6" name="Marcador de contenido 50">
            <a:extLst>
              <a:ext uri="{FF2B5EF4-FFF2-40B4-BE49-F238E27FC236}">
                <a16:creationId xmlns:a16="http://schemas.microsoft.com/office/drawing/2014/main" id="{CA636E05-5733-A971-9780-C848DB3F6AF2}"/>
              </a:ext>
            </a:extLst>
          </p:cNvPr>
          <p:cNvSpPr txBox="1">
            <a:spLocks/>
          </p:cNvSpPr>
          <p:nvPr/>
        </p:nvSpPr>
        <p:spPr>
          <a:xfrm>
            <a:off x="8320854" y="1852387"/>
            <a:ext cx="3361111" cy="26161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Pontos a considerar: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Vida útil do produto: pipeline reduzido em produtos frescos, refrigerados e de alto giro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Logística de distribuição: distribuição direta vs indireta.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Geografia: Tempo de transporte.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Fatores de mercado: Aumento de frete e custos operacionais.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pt-BR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Ações comerciais: campanhas de vendas da empresa/fechamentos de ano.</a:t>
            </a:r>
          </a:p>
        </p:txBody>
      </p:sp>
      <p:sp>
        <p:nvSpPr>
          <p:cNvPr id="9" name="CuadroTexto 5">
            <a:extLst>
              <a:ext uri="{FF2B5EF4-FFF2-40B4-BE49-F238E27FC236}">
                <a16:creationId xmlns:a16="http://schemas.microsoft.com/office/drawing/2014/main" id="{0FE7F32B-143D-DFB3-F8D4-A3CE2D607B29}"/>
              </a:ext>
            </a:extLst>
          </p:cNvPr>
          <p:cNvSpPr txBox="1"/>
          <p:nvPr/>
        </p:nvSpPr>
        <p:spPr>
          <a:xfrm>
            <a:off x="8234721" y="4667133"/>
            <a:ext cx="3824119" cy="1200329"/>
          </a:xfrm>
          <a:prstGeom prst="rect">
            <a:avLst/>
          </a:prstGeom>
          <a:gradFill>
            <a:gsLst>
              <a:gs pos="0">
                <a:srgbClr val="2EEFEF"/>
              </a:gs>
              <a:gs pos="100000">
                <a:srgbClr val="0CF0B8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pt-BR" sz="1200" b="1" dirty="0"/>
              <a:t>O pipeline é fortemente impactado pelas variações de longo prazo nas vendas co cliente</a:t>
            </a:r>
          </a:p>
          <a:p>
            <a:endParaRPr lang="pt-BR" sz="1200" b="1" dirty="0"/>
          </a:p>
          <a:p>
            <a:r>
              <a:rPr lang="pt-BR" sz="1200" b="1" dirty="0"/>
              <a:t>Se as vendas apresentam crescimento em relação ao último período o pipelinte </a:t>
            </a:r>
            <a:r>
              <a:rPr lang="pt-BR" sz="1200" b="1" u="sng" dirty="0"/>
              <a:t>tende</a:t>
            </a:r>
            <a:r>
              <a:rPr lang="pt-BR" sz="1200" b="1" dirty="0"/>
              <a:t> a aumentar e vice-versa.</a:t>
            </a:r>
            <a:endParaRPr lang="pt-BR" sz="1200" b="1" u="sn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F6DC1E-9416-B5DE-1820-6D4D51390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20" y="1990584"/>
            <a:ext cx="6629750" cy="3740130"/>
          </a:xfrm>
          <a:prstGeom prst="rect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FA35E04F-0593-2507-DED1-B70162F9E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sz="1100"/>
              <a:t>APAC Region</a:t>
            </a:r>
            <a:r>
              <a:rPr lang="en-GB"/>
              <a:t>| </a:t>
            </a:r>
            <a:fld id="{4034BEE3-566C-4068-A777-C3A4762E861B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380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CKSLIDES" val="6.1"/>
  <p:tag name="VERSIONID" val="711"/>
  <p:tag name="EXCLUDEHIDDENSLIDES" val="False"/>
  <p:tag name="NUMBEROFPAGES" val="1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heme/theme1.xml><?xml version="1.0" encoding="utf-8"?>
<a:theme xmlns:a="http://schemas.openxmlformats.org/drawingml/2006/main" name="Kantar template master">
  <a:themeElements>
    <a:clrScheme name="Worldpanel">
      <a:dk1>
        <a:srgbClr val="000000"/>
      </a:dk1>
      <a:lt1>
        <a:srgbClr val="FFFFFF"/>
      </a:lt1>
      <a:dk2>
        <a:srgbClr val="01A7B7"/>
      </a:dk2>
      <a:lt2>
        <a:srgbClr val="014952"/>
      </a:lt2>
      <a:accent1>
        <a:srgbClr val="FFD528"/>
      </a:accent1>
      <a:accent2>
        <a:srgbClr val="2EEFEE"/>
      </a:accent2>
      <a:accent3>
        <a:srgbClr val="0CEFB7"/>
      </a:accent3>
      <a:accent4>
        <a:srgbClr val="F771A0"/>
      </a:accent4>
      <a:accent5>
        <a:srgbClr val="0078FC"/>
      </a:accent5>
      <a:accent6>
        <a:srgbClr val="FF8215"/>
      </a:accent6>
      <a:hlink>
        <a:srgbClr val="00E759"/>
      </a:hlink>
      <a:folHlink>
        <a:srgbClr val="96607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27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defRPr sz="1600" b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600" dirty="0" err="1" smtClean="0"/>
        </a:defPPr>
      </a:lstStyle>
    </a:txDef>
  </a:objectDefaults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Kantar presentation template 16x9 Mar 12.potx" id="{F6463E93-BC8D-4EE7-9463-47D6D4783996}" vid="{94262253-D2DA-4D89-B5F7-49E22B4F7E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5f5c1ff-a3c5-44dd-9db4-c2b03110b401">
      <Terms xmlns="http://schemas.microsoft.com/office/infopath/2007/PartnerControls"/>
    </lcf76f155ced4ddcb4097134ff3c332f>
    <TaxCatchAll xmlns="624e51cf-cfdd-4a8e-a169-534b8633fbc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56703363BD98846A62F9898DE8EBB35" ma:contentTypeVersion="18" ma:contentTypeDescription="Crie um novo documento." ma:contentTypeScope="" ma:versionID="e3008465497fd97765e695ce7750751b">
  <xsd:schema xmlns:xsd="http://www.w3.org/2001/XMLSchema" xmlns:xs="http://www.w3.org/2001/XMLSchema" xmlns:p="http://schemas.microsoft.com/office/2006/metadata/properties" xmlns:ns2="25f5c1ff-a3c5-44dd-9db4-c2b03110b401" xmlns:ns3="624e51cf-cfdd-4a8e-a169-534b8633fbcd" targetNamespace="http://schemas.microsoft.com/office/2006/metadata/properties" ma:root="true" ma:fieldsID="6b5188ac9890f4507428e70ee8ae3a65" ns2:_="" ns3:_="">
    <xsd:import namespace="25f5c1ff-a3c5-44dd-9db4-c2b03110b401"/>
    <xsd:import namespace="624e51cf-cfdd-4a8e-a169-534b8633fb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f5c1ff-a3c5-44dd-9db4-c2b03110b4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Marcações de imagem" ma:readOnly="false" ma:fieldId="{5cf76f15-5ced-4ddc-b409-7134ff3c332f}" ma:taxonomyMulti="true" ma:sspId="335d02d2-2acc-434b-b7bb-812ff22cbf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5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4e51cf-cfdd-4a8e-a169-534b8633fbc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ec6b1e9e-0532-4ed0-9a35-8404d761b866}" ma:internalName="TaxCatchAll" ma:showField="CatchAllData" ma:web="624e51cf-cfdd-4a8e-a169-534b8633fbc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2193883-9DEF-4394-A746-8B0504B231C0}">
  <ds:schemaRefs>
    <ds:schemaRef ds:uri="http://schemas.microsoft.com/office/2006/documentManagement/types"/>
    <ds:schemaRef ds:uri="http://www.w3.org/XML/1998/namespace"/>
    <ds:schemaRef ds:uri="77798f55-a83f-4680-b3b0-c27aeffd2bb7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4b264726-908b-4d2c-b22b-6b55214f6ef7"/>
    <ds:schemaRef ds:uri="http://schemas.microsoft.com/office/2006/metadata/properties"/>
    <ds:schemaRef ds:uri="http://purl.org/dc/elements/1.1/"/>
    <ds:schemaRef ds:uri="00e8e9ee-703c-4211-a2a5-4538efe6d9ef"/>
    <ds:schemaRef ds:uri="02438bd5-34fd-489e-9e24-d77ec416fa1a"/>
    <ds:schemaRef ds:uri="25f5c1ff-a3c5-44dd-9db4-c2b03110b401"/>
    <ds:schemaRef ds:uri="624e51cf-cfdd-4a8e-a169-534b8633fbcd"/>
  </ds:schemaRefs>
</ds:datastoreItem>
</file>

<file path=customXml/itemProps2.xml><?xml version="1.0" encoding="utf-8"?>
<ds:datastoreItem xmlns:ds="http://schemas.openxmlformats.org/officeDocument/2006/customXml" ds:itemID="{BC375B81-FBF5-4924-A5E0-F0376D8E7D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90179D6-284E-4320-BE15-232D5D0099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5f5c1ff-a3c5-44dd-9db4-c2b03110b401"/>
    <ds:schemaRef ds:uri="624e51cf-cfdd-4a8e-a169-534b8633fb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3741da7a-79c1-417c-b408-16c0bfe99fca}" enabled="1" method="Standard" siteId="{1e355c04-e0a4-42ed-8e2d-7351591f0ef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Kantar template master</Template>
  <TotalTime>236</TotalTime>
  <Words>1633</Words>
  <Application>Microsoft Office PowerPoint</Application>
  <PresentationFormat>Panorámica</PresentationFormat>
  <Paragraphs>219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Calibri</vt:lpstr>
      <vt:lpstr>Cambria Math</vt:lpstr>
      <vt:lpstr>Kantar template master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>Sub-heading</dc:subject>
  <dc:creator>maykel nunes</dc:creator>
  <cp:keywords>Project reference</cp:keywords>
  <dc:description>Date</dc:description>
  <cp:lastModifiedBy>Gilberto Nava</cp:lastModifiedBy>
  <cp:revision>48</cp:revision>
  <cp:lastPrinted>2017-03-24T13:40:26Z</cp:lastPrinted>
  <dcterms:created xsi:type="dcterms:W3CDTF">2025-05-24T17:04:05Z</dcterms:created>
  <dcterms:modified xsi:type="dcterms:W3CDTF">2025-08-12T00:57:53Z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0x010100956703363BD98846A62F9898DE8EBB35</vt:lpwstr>
  </property>
  <property fmtid="{D5CDD505-2E9C-101B-9397-08002B2CF9AE}" pid="3" name="MSIP_Label_3741da7a-79c1-417c-b408-16c0bfe99fca_Enabled">
    <vt:lpwstr>true</vt:lpwstr>
  </property>
  <property fmtid="{D5CDD505-2E9C-101B-9397-08002B2CF9AE}" pid="4" name="MSIP_Label_3741da7a-79c1-417c-b408-16c0bfe99fca_SetDate">
    <vt:lpwstr>2023-06-01T08:02:15Z</vt:lpwstr>
  </property>
  <property fmtid="{D5CDD505-2E9C-101B-9397-08002B2CF9AE}" pid="5" name="MSIP_Label_3741da7a-79c1-417c-b408-16c0bfe99fca_Method">
    <vt:lpwstr>Standard</vt:lpwstr>
  </property>
  <property fmtid="{D5CDD505-2E9C-101B-9397-08002B2CF9AE}" pid="6" name="MSIP_Label_3741da7a-79c1-417c-b408-16c0bfe99fca_Name">
    <vt:lpwstr>Internal Only - Amber</vt:lpwstr>
  </property>
  <property fmtid="{D5CDD505-2E9C-101B-9397-08002B2CF9AE}" pid="7" name="MSIP_Label_3741da7a-79c1-417c-b408-16c0bfe99fca_SiteId">
    <vt:lpwstr>1e355c04-e0a4-42ed-8e2d-7351591f0ef1</vt:lpwstr>
  </property>
  <property fmtid="{D5CDD505-2E9C-101B-9397-08002B2CF9AE}" pid="8" name="MSIP_Label_3741da7a-79c1-417c-b408-16c0bfe99fca_ActionId">
    <vt:lpwstr>120dd1a1-0079-431a-af79-6bc5509a19aa</vt:lpwstr>
  </property>
  <property fmtid="{D5CDD505-2E9C-101B-9397-08002B2CF9AE}" pid="9" name="MSIP_Label_3741da7a-79c1-417c-b408-16c0bfe99fca_ContentBits">
    <vt:lpwstr>0</vt:lpwstr>
  </property>
  <property fmtid="{D5CDD505-2E9C-101B-9397-08002B2CF9AE}" pid="10" name="MediaServiceImageTags">
    <vt:lpwstr/>
  </property>
  <property fmtid="{D5CDD505-2E9C-101B-9397-08002B2CF9AE}" pid="11" name="Order">
    <vt:lpwstr>368800.000000000</vt:lpwstr>
  </property>
  <property fmtid="{D5CDD505-2E9C-101B-9397-08002B2CF9AE}" pid="12" name="xd_ProgID">
    <vt:lpwstr/>
  </property>
  <property fmtid="{D5CDD505-2E9C-101B-9397-08002B2CF9AE}" pid="13" name="ComplianceAssetId">
    <vt:lpwstr/>
  </property>
  <property fmtid="{D5CDD505-2E9C-101B-9397-08002B2CF9AE}" pid="14" name="TemplateUrl">
    <vt:lpwstr/>
  </property>
  <property fmtid="{D5CDD505-2E9C-101B-9397-08002B2CF9AE}" pid="15" name="_ExtendedDescription">
    <vt:lpwstr/>
  </property>
  <property fmtid="{D5CDD505-2E9C-101B-9397-08002B2CF9AE}" pid="16" name="TriggerFlowInfo">
    <vt:lpwstr/>
  </property>
  <property fmtid="{D5CDD505-2E9C-101B-9397-08002B2CF9AE}" pid="17" name="xd_Signature">
    <vt:lpwstr/>
  </property>
</Properties>
</file>

<file path=docProps/thumbnail.jpeg>
</file>